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307" r:id="rId2"/>
    <p:sldId id="282" r:id="rId3"/>
    <p:sldId id="283" r:id="rId4"/>
    <p:sldId id="284" r:id="rId5"/>
    <p:sldId id="285" r:id="rId6"/>
    <p:sldId id="287" r:id="rId7"/>
    <p:sldId id="288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56" r:id="rId25"/>
    <p:sldId id="257" r:id="rId26"/>
    <p:sldId id="258" r:id="rId27"/>
    <p:sldId id="264" r:id="rId28"/>
    <p:sldId id="265" r:id="rId29"/>
    <p:sldId id="259" r:id="rId30"/>
    <p:sldId id="267" r:id="rId31"/>
    <p:sldId id="266" r:id="rId32"/>
    <p:sldId id="268" r:id="rId33"/>
    <p:sldId id="269" r:id="rId34"/>
    <p:sldId id="260" r:id="rId35"/>
    <p:sldId id="270" r:id="rId36"/>
    <p:sldId id="271" r:id="rId37"/>
    <p:sldId id="275" r:id="rId38"/>
    <p:sldId id="261" r:id="rId39"/>
    <p:sldId id="272" r:id="rId40"/>
    <p:sldId id="273" r:id="rId41"/>
    <p:sldId id="274" r:id="rId42"/>
    <p:sldId id="262" r:id="rId43"/>
    <p:sldId id="276" r:id="rId44"/>
    <p:sldId id="277" r:id="rId45"/>
    <p:sldId id="278" r:id="rId46"/>
    <p:sldId id="279" r:id="rId47"/>
    <p:sldId id="263" r:id="rId48"/>
    <p:sldId id="280" r:id="rId49"/>
    <p:sldId id="281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1"/>
    <p:restoredTop sz="94656"/>
  </p:normalViewPr>
  <p:slideViewPr>
    <p:cSldViewPr snapToGrid="0">
      <p:cViewPr>
        <p:scale>
          <a:sx n="113" d="100"/>
          <a:sy n="11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9C045-4554-450F-9E1D-134D710F3E9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5F1258-AE4C-4037-9D33-1E4BF0EBE075}">
      <dgm:prSet/>
      <dgm:spPr/>
      <dgm:t>
        <a:bodyPr/>
        <a:lstStyle/>
        <a:p>
          <a:r>
            <a:rPr lang="en-US" dirty="0"/>
            <a:t>AES </a:t>
          </a:r>
          <a:r>
            <a:rPr lang="ko-KR" altLang="en-US" dirty="0"/>
            <a:t>암호 알고리즘</a:t>
          </a:r>
          <a:endParaRPr lang="en-US" dirty="0"/>
        </a:p>
      </dgm:t>
    </dgm:pt>
    <dgm:pt modelId="{06634CF1-203C-40B8-9625-AC66FBC6077F}" type="parTrans" cxnId="{1997D98C-90D7-4B97-955A-F480FD154A9E}">
      <dgm:prSet/>
      <dgm:spPr/>
      <dgm:t>
        <a:bodyPr/>
        <a:lstStyle/>
        <a:p>
          <a:endParaRPr lang="en-US"/>
        </a:p>
      </dgm:t>
    </dgm:pt>
    <dgm:pt modelId="{4146A669-3BD1-4D8A-9B29-B4348A9AA01F}" type="sibTrans" cxnId="{1997D98C-90D7-4B97-955A-F480FD154A9E}">
      <dgm:prSet/>
      <dgm:spPr/>
      <dgm:t>
        <a:bodyPr/>
        <a:lstStyle/>
        <a:p>
          <a:endParaRPr lang="en-US"/>
        </a:p>
      </dgm:t>
    </dgm:pt>
    <dgm:pt modelId="{A22F06B4-0BC9-429E-8E4C-E45A9EB663D4}">
      <dgm:prSet/>
      <dgm:spPr/>
      <dgm:t>
        <a:bodyPr/>
        <a:lstStyle/>
        <a:p>
          <a:r>
            <a:rPr lang="en-US" altLang="ko-KR" dirty="0"/>
            <a:t>CTR</a:t>
          </a:r>
          <a:r>
            <a:rPr lang="ko-KR" altLang="en-US" dirty="0"/>
            <a:t> 운영모드</a:t>
          </a:r>
          <a:endParaRPr lang="en-US" dirty="0"/>
        </a:p>
      </dgm:t>
    </dgm:pt>
    <dgm:pt modelId="{08BD4198-DB2F-4A55-8D4E-A4ABFB1FCFD4}" type="parTrans" cxnId="{559274CC-E290-4869-946E-D3A39F9D1B31}">
      <dgm:prSet/>
      <dgm:spPr/>
      <dgm:t>
        <a:bodyPr/>
        <a:lstStyle/>
        <a:p>
          <a:endParaRPr lang="en-US"/>
        </a:p>
      </dgm:t>
    </dgm:pt>
    <dgm:pt modelId="{2A19052A-4960-4067-B4C2-735037118A3F}" type="sibTrans" cxnId="{559274CC-E290-4869-946E-D3A39F9D1B31}">
      <dgm:prSet/>
      <dgm:spPr/>
      <dgm:t>
        <a:bodyPr/>
        <a:lstStyle/>
        <a:p>
          <a:endParaRPr lang="en-US"/>
        </a:p>
      </dgm:t>
    </dgm:pt>
    <dgm:pt modelId="{A3A041BC-6D78-4F10-8CF1-D2418C6411D0}">
      <dgm:prSet/>
      <dgm:spPr/>
      <dgm:t>
        <a:bodyPr/>
        <a:lstStyle/>
        <a:p>
          <a:r>
            <a:rPr lang="ko-KR" altLang="en-US" dirty="0"/>
            <a:t>사전연산 기법</a:t>
          </a:r>
          <a:endParaRPr lang="en-US" dirty="0"/>
        </a:p>
      </dgm:t>
    </dgm:pt>
    <dgm:pt modelId="{B472D8D9-94A8-4330-AC79-B61EE86E53AD}" type="parTrans" cxnId="{1500BD48-2724-4515-B871-221BF4398614}">
      <dgm:prSet/>
      <dgm:spPr/>
      <dgm:t>
        <a:bodyPr/>
        <a:lstStyle/>
        <a:p>
          <a:endParaRPr lang="en-US"/>
        </a:p>
      </dgm:t>
    </dgm:pt>
    <dgm:pt modelId="{C363C9D0-ED6D-4C7C-9BC8-938CA3A7EBF4}" type="sibTrans" cxnId="{1500BD48-2724-4515-B871-221BF4398614}">
      <dgm:prSet/>
      <dgm:spPr/>
      <dgm:t>
        <a:bodyPr/>
        <a:lstStyle/>
        <a:p>
          <a:endParaRPr lang="en-US"/>
        </a:p>
      </dgm:t>
    </dgm:pt>
    <dgm:pt modelId="{F668B407-AA1B-45E6-9E7A-4AFAA672883F}">
      <dgm:prSet/>
      <dgm:spPr/>
      <dgm:t>
        <a:bodyPr/>
        <a:lstStyle/>
        <a:p>
          <a:r>
            <a:rPr lang="en-US" dirty="0" err="1"/>
            <a:t>ShiftRows</a:t>
          </a:r>
          <a:r>
            <a:rPr lang="en-US" dirty="0"/>
            <a:t> </a:t>
          </a:r>
          <a:r>
            <a:rPr lang="ko-KR" altLang="en-US" dirty="0"/>
            <a:t>제거 연산 기법</a:t>
          </a:r>
          <a:endParaRPr lang="en-US" dirty="0"/>
        </a:p>
      </dgm:t>
    </dgm:pt>
    <dgm:pt modelId="{C447FF0F-780F-4EBA-98A1-39A8F6302642}" type="parTrans" cxnId="{F46B1405-15C8-4B90-A3EE-90B7661A0DEB}">
      <dgm:prSet/>
      <dgm:spPr/>
      <dgm:t>
        <a:bodyPr/>
        <a:lstStyle/>
        <a:p>
          <a:endParaRPr lang="en-US"/>
        </a:p>
      </dgm:t>
    </dgm:pt>
    <dgm:pt modelId="{02DC700C-69FE-4FB9-9BB4-7AF094EBFEE1}" type="sibTrans" cxnId="{F46B1405-15C8-4B90-A3EE-90B7661A0DEB}">
      <dgm:prSet/>
      <dgm:spPr/>
      <dgm:t>
        <a:bodyPr/>
        <a:lstStyle/>
        <a:p>
          <a:endParaRPr lang="en-US"/>
        </a:p>
      </dgm:t>
    </dgm:pt>
    <dgm:pt modelId="{A8E39E79-A88C-4603-B0C1-C349144F94DA}">
      <dgm:prSet/>
      <dgm:spPr/>
      <dgm:t>
        <a:bodyPr/>
        <a:lstStyle/>
        <a:p>
          <a:r>
            <a:rPr lang="en-US" dirty="0" err="1"/>
            <a:t>MixColumns</a:t>
          </a:r>
          <a:r>
            <a:rPr lang="ko-KR" altLang="en-US" dirty="0"/>
            <a:t> 사전 연산 기법</a:t>
          </a:r>
          <a:endParaRPr lang="en-US" dirty="0"/>
        </a:p>
      </dgm:t>
    </dgm:pt>
    <dgm:pt modelId="{D72FF9F2-0AD1-4648-9852-52E27F938A47}" type="parTrans" cxnId="{A360868D-7A8E-414D-8F3A-D43CB354176F}">
      <dgm:prSet/>
      <dgm:spPr/>
      <dgm:t>
        <a:bodyPr/>
        <a:lstStyle/>
        <a:p>
          <a:endParaRPr lang="en-US"/>
        </a:p>
      </dgm:t>
    </dgm:pt>
    <dgm:pt modelId="{5CA91C87-B622-4536-92F1-6FF0ABBA3A67}" type="sibTrans" cxnId="{A360868D-7A8E-414D-8F3A-D43CB354176F}">
      <dgm:prSet/>
      <dgm:spPr/>
      <dgm:t>
        <a:bodyPr/>
        <a:lstStyle/>
        <a:p>
          <a:endParaRPr lang="en-US"/>
        </a:p>
      </dgm:t>
    </dgm:pt>
    <dgm:pt modelId="{8D91EEDE-2AF9-44DC-B604-0F706FAA2C11}">
      <dgm:prSet/>
      <dgm:spPr/>
      <dgm:t>
        <a:bodyPr/>
        <a:lstStyle/>
        <a:p>
          <a:r>
            <a:rPr lang="en-US" dirty="0" err="1"/>
            <a:t>경량화된</a:t>
          </a:r>
          <a:r>
            <a:rPr lang="en-US" dirty="0"/>
            <a:t> </a:t>
          </a:r>
          <a:r>
            <a:rPr lang="en-US" dirty="0" err="1"/>
            <a:t>사전</a:t>
          </a:r>
          <a:r>
            <a:rPr lang="en-US" dirty="0"/>
            <a:t> </a:t>
          </a:r>
          <a:r>
            <a:rPr lang="en-US" dirty="0" err="1"/>
            <a:t>연산</a:t>
          </a:r>
          <a:r>
            <a:rPr lang="en-US" dirty="0"/>
            <a:t> </a:t>
          </a:r>
          <a:r>
            <a:rPr lang="en-US" dirty="0" err="1"/>
            <a:t>기법</a:t>
          </a:r>
          <a:endParaRPr lang="en-US" dirty="0"/>
        </a:p>
      </dgm:t>
    </dgm:pt>
    <dgm:pt modelId="{1BF3F8A8-2475-478C-B763-A9A41C61350A}" type="sibTrans" cxnId="{EA64A110-2576-41B8-90FA-75C4220A9B19}">
      <dgm:prSet/>
      <dgm:spPr/>
      <dgm:t>
        <a:bodyPr/>
        <a:lstStyle/>
        <a:p>
          <a:endParaRPr lang="en-US"/>
        </a:p>
      </dgm:t>
    </dgm:pt>
    <dgm:pt modelId="{E91999E1-9AA5-4EEB-BF22-099431298BE8}" type="parTrans" cxnId="{EA64A110-2576-41B8-90FA-75C4220A9B19}">
      <dgm:prSet/>
      <dgm:spPr/>
      <dgm:t>
        <a:bodyPr/>
        <a:lstStyle/>
        <a:p>
          <a:endParaRPr lang="en-US"/>
        </a:p>
      </dgm:t>
    </dgm:pt>
    <dgm:pt modelId="{24287465-47C4-284D-A7A0-70F78BFADF3E}" type="pres">
      <dgm:prSet presAssocID="{1279C045-4554-450F-9E1D-134D710F3E9E}" presName="linear" presStyleCnt="0">
        <dgm:presLayoutVars>
          <dgm:dir/>
          <dgm:animLvl val="lvl"/>
          <dgm:resizeHandles val="exact"/>
        </dgm:presLayoutVars>
      </dgm:prSet>
      <dgm:spPr/>
    </dgm:pt>
    <dgm:pt modelId="{5D5411D8-70E1-1449-9F73-64808C9CA13E}" type="pres">
      <dgm:prSet presAssocID="{0C5F1258-AE4C-4037-9D33-1E4BF0EBE075}" presName="parentLin" presStyleCnt="0"/>
      <dgm:spPr/>
    </dgm:pt>
    <dgm:pt modelId="{DEDDA5C9-8E6E-9148-905A-E7E7907A6FC7}" type="pres">
      <dgm:prSet presAssocID="{0C5F1258-AE4C-4037-9D33-1E4BF0EBE075}" presName="parentLeftMargin" presStyleLbl="node1" presStyleIdx="0" presStyleCnt="6"/>
      <dgm:spPr/>
    </dgm:pt>
    <dgm:pt modelId="{F7AF2B40-4710-184C-B370-5A48C84B8266}" type="pres">
      <dgm:prSet presAssocID="{0C5F1258-AE4C-4037-9D33-1E4BF0EBE07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68710E-8209-5049-9DBC-48806189606A}" type="pres">
      <dgm:prSet presAssocID="{0C5F1258-AE4C-4037-9D33-1E4BF0EBE075}" presName="negativeSpace" presStyleCnt="0"/>
      <dgm:spPr/>
    </dgm:pt>
    <dgm:pt modelId="{4FA87EED-6990-924C-AEFB-7469E19F6D63}" type="pres">
      <dgm:prSet presAssocID="{0C5F1258-AE4C-4037-9D33-1E4BF0EBE075}" presName="childText" presStyleLbl="conFgAcc1" presStyleIdx="0" presStyleCnt="6">
        <dgm:presLayoutVars>
          <dgm:bulletEnabled val="1"/>
        </dgm:presLayoutVars>
      </dgm:prSet>
      <dgm:spPr/>
    </dgm:pt>
    <dgm:pt modelId="{6957858E-8408-1846-B5D0-FD1E7EBD8ABB}" type="pres">
      <dgm:prSet presAssocID="{4146A669-3BD1-4D8A-9B29-B4348A9AA01F}" presName="spaceBetweenRectangles" presStyleCnt="0"/>
      <dgm:spPr/>
    </dgm:pt>
    <dgm:pt modelId="{3A505D96-23A4-6A42-8C01-6269BF59215D}" type="pres">
      <dgm:prSet presAssocID="{A22F06B4-0BC9-429E-8E4C-E45A9EB663D4}" presName="parentLin" presStyleCnt="0"/>
      <dgm:spPr/>
    </dgm:pt>
    <dgm:pt modelId="{27445133-90A6-6F4F-A0E3-74FF299EA1F3}" type="pres">
      <dgm:prSet presAssocID="{A22F06B4-0BC9-429E-8E4C-E45A9EB663D4}" presName="parentLeftMargin" presStyleLbl="node1" presStyleIdx="0" presStyleCnt="6"/>
      <dgm:spPr/>
    </dgm:pt>
    <dgm:pt modelId="{B06CE0D9-59EA-9943-A85D-F9A4F77F30F0}" type="pres">
      <dgm:prSet presAssocID="{A22F06B4-0BC9-429E-8E4C-E45A9EB663D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31A0DBC-4954-754F-9B1C-F924F1CD4AF2}" type="pres">
      <dgm:prSet presAssocID="{A22F06B4-0BC9-429E-8E4C-E45A9EB663D4}" presName="negativeSpace" presStyleCnt="0"/>
      <dgm:spPr/>
    </dgm:pt>
    <dgm:pt modelId="{917D9851-81B9-6842-A9DA-2B8D63206879}" type="pres">
      <dgm:prSet presAssocID="{A22F06B4-0BC9-429E-8E4C-E45A9EB663D4}" presName="childText" presStyleLbl="conFgAcc1" presStyleIdx="1" presStyleCnt="6">
        <dgm:presLayoutVars>
          <dgm:bulletEnabled val="1"/>
        </dgm:presLayoutVars>
      </dgm:prSet>
      <dgm:spPr/>
    </dgm:pt>
    <dgm:pt modelId="{17358E8B-B0FE-9446-8C85-99545AA4D556}" type="pres">
      <dgm:prSet presAssocID="{2A19052A-4960-4067-B4C2-735037118A3F}" presName="spaceBetweenRectangles" presStyleCnt="0"/>
      <dgm:spPr/>
    </dgm:pt>
    <dgm:pt modelId="{4FD3BB1E-90ED-7A4A-9356-3B4F9A6B1AC4}" type="pres">
      <dgm:prSet presAssocID="{A3A041BC-6D78-4F10-8CF1-D2418C6411D0}" presName="parentLin" presStyleCnt="0"/>
      <dgm:spPr/>
    </dgm:pt>
    <dgm:pt modelId="{84D16570-BE0D-504B-8FD2-B01CB065BF65}" type="pres">
      <dgm:prSet presAssocID="{A3A041BC-6D78-4F10-8CF1-D2418C6411D0}" presName="parentLeftMargin" presStyleLbl="node1" presStyleIdx="1" presStyleCnt="6"/>
      <dgm:spPr/>
    </dgm:pt>
    <dgm:pt modelId="{F81898F7-B245-5C40-B8A1-DD8762E850BC}" type="pres">
      <dgm:prSet presAssocID="{A3A041BC-6D78-4F10-8CF1-D2418C6411D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D668081-4F4E-ED43-B9E6-5809657A76D9}" type="pres">
      <dgm:prSet presAssocID="{A3A041BC-6D78-4F10-8CF1-D2418C6411D0}" presName="negativeSpace" presStyleCnt="0"/>
      <dgm:spPr/>
    </dgm:pt>
    <dgm:pt modelId="{0D5A0D70-1C51-EB42-AFF0-C8F67A4283C0}" type="pres">
      <dgm:prSet presAssocID="{A3A041BC-6D78-4F10-8CF1-D2418C6411D0}" presName="childText" presStyleLbl="conFgAcc1" presStyleIdx="2" presStyleCnt="6">
        <dgm:presLayoutVars>
          <dgm:bulletEnabled val="1"/>
        </dgm:presLayoutVars>
      </dgm:prSet>
      <dgm:spPr/>
    </dgm:pt>
    <dgm:pt modelId="{E1363A41-166A-3041-A3C6-3ED7C91B250A}" type="pres">
      <dgm:prSet presAssocID="{C363C9D0-ED6D-4C7C-9BC8-938CA3A7EBF4}" presName="spaceBetweenRectangles" presStyleCnt="0"/>
      <dgm:spPr/>
    </dgm:pt>
    <dgm:pt modelId="{922B55C4-121E-E643-AAB5-2A1B60482DD0}" type="pres">
      <dgm:prSet presAssocID="{8D91EEDE-2AF9-44DC-B604-0F706FAA2C11}" presName="parentLin" presStyleCnt="0"/>
      <dgm:spPr/>
    </dgm:pt>
    <dgm:pt modelId="{587F11A3-167C-D643-BA21-EB580AEE8922}" type="pres">
      <dgm:prSet presAssocID="{8D91EEDE-2AF9-44DC-B604-0F706FAA2C11}" presName="parentLeftMargin" presStyleLbl="node1" presStyleIdx="2" presStyleCnt="6"/>
      <dgm:spPr/>
    </dgm:pt>
    <dgm:pt modelId="{ED23A4C0-355A-BA43-88C2-127AE4C83B2D}" type="pres">
      <dgm:prSet presAssocID="{8D91EEDE-2AF9-44DC-B604-0F706FAA2C1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1837F23-11F8-BA46-9360-049B3E6E3062}" type="pres">
      <dgm:prSet presAssocID="{8D91EEDE-2AF9-44DC-B604-0F706FAA2C11}" presName="negativeSpace" presStyleCnt="0"/>
      <dgm:spPr/>
    </dgm:pt>
    <dgm:pt modelId="{C17F8905-0980-8746-988F-B33F1CFC6DAB}" type="pres">
      <dgm:prSet presAssocID="{8D91EEDE-2AF9-44DC-B604-0F706FAA2C11}" presName="childText" presStyleLbl="conFgAcc1" presStyleIdx="3" presStyleCnt="6">
        <dgm:presLayoutVars>
          <dgm:bulletEnabled val="1"/>
        </dgm:presLayoutVars>
      </dgm:prSet>
      <dgm:spPr/>
    </dgm:pt>
    <dgm:pt modelId="{CDF9C7C0-2670-2F4C-A777-F124FB067D8F}" type="pres">
      <dgm:prSet presAssocID="{1BF3F8A8-2475-478C-B763-A9A41C61350A}" presName="spaceBetweenRectangles" presStyleCnt="0"/>
      <dgm:spPr/>
    </dgm:pt>
    <dgm:pt modelId="{BD9D6B9A-7E62-FC40-AB56-02BFED1249E9}" type="pres">
      <dgm:prSet presAssocID="{F668B407-AA1B-45E6-9E7A-4AFAA672883F}" presName="parentLin" presStyleCnt="0"/>
      <dgm:spPr/>
    </dgm:pt>
    <dgm:pt modelId="{1E155D00-7EF5-3C45-8E1D-2DD0C85737C1}" type="pres">
      <dgm:prSet presAssocID="{F668B407-AA1B-45E6-9E7A-4AFAA672883F}" presName="parentLeftMargin" presStyleLbl="node1" presStyleIdx="3" presStyleCnt="6"/>
      <dgm:spPr/>
    </dgm:pt>
    <dgm:pt modelId="{BCFBE70C-2122-D743-BCD7-123B0CEBDD42}" type="pres">
      <dgm:prSet presAssocID="{F668B407-AA1B-45E6-9E7A-4AFAA672883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5C5A325-444A-C94A-ADA1-1BFA13A0029C}" type="pres">
      <dgm:prSet presAssocID="{F668B407-AA1B-45E6-9E7A-4AFAA672883F}" presName="negativeSpace" presStyleCnt="0"/>
      <dgm:spPr/>
    </dgm:pt>
    <dgm:pt modelId="{3F0B37A0-8A3B-8D4E-9750-6A60443ECE84}" type="pres">
      <dgm:prSet presAssocID="{F668B407-AA1B-45E6-9E7A-4AFAA672883F}" presName="childText" presStyleLbl="conFgAcc1" presStyleIdx="4" presStyleCnt="6">
        <dgm:presLayoutVars>
          <dgm:bulletEnabled val="1"/>
        </dgm:presLayoutVars>
      </dgm:prSet>
      <dgm:spPr/>
    </dgm:pt>
    <dgm:pt modelId="{C248CD13-A122-7F4D-85BC-481DD0C89962}" type="pres">
      <dgm:prSet presAssocID="{02DC700C-69FE-4FB9-9BB4-7AF094EBFEE1}" presName="spaceBetweenRectangles" presStyleCnt="0"/>
      <dgm:spPr/>
    </dgm:pt>
    <dgm:pt modelId="{D08B3C86-524D-3248-8244-0C0F6E614FAF}" type="pres">
      <dgm:prSet presAssocID="{A8E39E79-A88C-4603-B0C1-C349144F94DA}" presName="parentLin" presStyleCnt="0"/>
      <dgm:spPr/>
    </dgm:pt>
    <dgm:pt modelId="{87620325-272B-694C-B85E-7188528D2B5A}" type="pres">
      <dgm:prSet presAssocID="{A8E39E79-A88C-4603-B0C1-C349144F94DA}" presName="parentLeftMargin" presStyleLbl="node1" presStyleIdx="4" presStyleCnt="6"/>
      <dgm:spPr/>
    </dgm:pt>
    <dgm:pt modelId="{D40CCD4B-7361-AF4B-B189-214AD3E94A9D}" type="pres">
      <dgm:prSet presAssocID="{A8E39E79-A88C-4603-B0C1-C349144F94D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DEB1909-C47B-F647-9BC4-083A083988FC}" type="pres">
      <dgm:prSet presAssocID="{A8E39E79-A88C-4603-B0C1-C349144F94DA}" presName="negativeSpace" presStyleCnt="0"/>
      <dgm:spPr/>
    </dgm:pt>
    <dgm:pt modelId="{94565229-BA7B-2B43-9FB6-D91B13C0ECB2}" type="pres">
      <dgm:prSet presAssocID="{A8E39E79-A88C-4603-B0C1-C349144F94D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46B1405-15C8-4B90-A3EE-90B7661A0DEB}" srcId="{1279C045-4554-450F-9E1D-134D710F3E9E}" destId="{F668B407-AA1B-45E6-9E7A-4AFAA672883F}" srcOrd="4" destOrd="0" parTransId="{C447FF0F-780F-4EBA-98A1-39A8F6302642}" sibTransId="{02DC700C-69FE-4FB9-9BB4-7AF094EBFEE1}"/>
    <dgm:cxn modelId="{EA64A110-2576-41B8-90FA-75C4220A9B19}" srcId="{1279C045-4554-450F-9E1D-134D710F3E9E}" destId="{8D91EEDE-2AF9-44DC-B604-0F706FAA2C11}" srcOrd="3" destOrd="0" parTransId="{E91999E1-9AA5-4EEB-BF22-099431298BE8}" sibTransId="{1BF3F8A8-2475-478C-B763-A9A41C61350A}"/>
    <dgm:cxn modelId="{D83FCD3F-D83F-0946-BAD0-ECBDE5308306}" type="presOf" srcId="{A8E39E79-A88C-4603-B0C1-C349144F94DA}" destId="{D40CCD4B-7361-AF4B-B189-214AD3E94A9D}" srcOrd="1" destOrd="0" presId="urn:microsoft.com/office/officeart/2005/8/layout/list1"/>
    <dgm:cxn modelId="{1500BD48-2724-4515-B871-221BF4398614}" srcId="{1279C045-4554-450F-9E1D-134D710F3E9E}" destId="{A3A041BC-6D78-4F10-8CF1-D2418C6411D0}" srcOrd="2" destOrd="0" parTransId="{B472D8D9-94A8-4330-AC79-B61EE86E53AD}" sibTransId="{C363C9D0-ED6D-4C7C-9BC8-938CA3A7EBF4}"/>
    <dgm:cxn modelId="{7BFADD87-0AD5-DD4D-98F1-9398C5F6857E}" type="presOf" srcId="{F668B407-AA1B-45E6-9E7A-4AFAA672883F}" destId="{1E155D00-7EF5-3C45-8E1D-2DD0C85737C1}" srcOrd="0" destOrd="0" presId="urn:microsoft.com/office/officeart/2005/8/layout/list1"/>
    <dgm:cxn modelId="{1997D98C-90D7-4B97-955A-F480FD154A9E}" srcId="{1279C045-4554-450F-9E1D-134D710F3E9E}" destId="{0C5F1258-AE4C-4037-9D33-1E4BF0EBE075}" srcOrd="0" destOrd="0" parTransId="{06634CF1-203C-40B8-9625-AC66FBC6077F}" sibTransId="{4146A669-3BD1-4D8A-9B29-B4348A9AA01F}"/>
    <dgm:cxn modelId="{A360868D-7A8E-414D-8F3A-D43CB354176F}" srcId="{1279C045-4554-450F-9E1D-134D710F3E9E}" destId="{A8E39E79-A88C-4603-B0C1-C349144F94DA}" srcOrd="5" destOrd="0" parTransId="{D72FF9F2-0AD1-4648-9852-52E27F938A47}" sibTransId="{5CA91C87-B622-4536-92F1-6FF0ABBA3A67}"/>
    <dgm:cxn modelId="{E267809A-609E-9249-A849-21A1F7644ACF}" type="presOf" srcId="{8D91EEDE-2AF9-44DC-B604-0F706FAA2C11}" destId="{ED23A4C0-355A-BA43-88C2-127AE4C83B2D}" srcOrd="1" destOrd="0" presId="urn:microsoft.com/office/officeart/2005/8/layout/list1"/>
    <dgm:cxn modelId="{6659AA9A-A687-2940-8A97-06AF581D8EC3}" type="presOf" srcId="{A8E39E79-A88C-4603-B0C1-C349144F94DA}" destId="{87620325-272B-694C-B85E-7188528D2B5A}" srcOrd="0" destOrd="0" presId="urn:microsoft.com/office/officeart/2005/8/layout/list1"/>
    <dgm:cxn modelId="{574DD99D-91B0-934D-9955-4FD7C9BB4FB4}" type="presOf" srcId="{A3A041BC-6D78-4F10-8CF1-D2418C6411D0}" destId="{84D16570-BE0D-504B-8FD2-B01CB065BF65}" srcOrd="0" destOrd="0" presId="urn:microsoft.com/office/officeart/2005/8/layout/list1"/>
    <dgm:cxn modelId="{9F59F4A0-BFB1-CD47-8FBA-190860A05FCA}" type="presOf" srcId="{A22F06B4-0BC9-429E-8E4C-E45A9EB663D4}" destId="{27445133-90A6-6F4F-A0E3-74FF299EA1F3}" srcOrd="0" destOrd="0" presId="urn:microsoft.com/office/officeart/2005/8/layout/list1"/>
    <dgm:cxn modelId="{30C91CC1-A7BF-0E40-952B-21871125B37A}" type="presOf" srcId="{0C5F1258-AE4C-4037-9D33-1E4BF0EBE075}" destId="{DEDDA5C9-8E6E-9148-905A-E7E7907A6FC7}" srcOrd="0" destOrd="0" presId="urn:microsoft.com/office/officeart/2005/8/layout/list1"/>
    <dgm:cxn modelId="{F4E5B4C3-24C8-BD4F-8AD5-25FFC3C81E98}" type="presOf" srcId="{8D91EEDE-2AF9-44DC-B604-0F706FAA2C11}" destId="{587F11A3-167C-D643-BA21-EB580AEE8922}" srcOrd="0" destOrd="0" presId="urn:microsoft.com/office/officeart/2005/8/layout/list1"/>
    <dgm:cxn modelId="{BC8A82C6-742B-D44D-831D-0DB8FBBBE07D}" type="presOf" srcId="{1279C045-4554-450F-9E1D-134D710F3E9E}" destId="{24287465-47C4-284D-A7A0-70F78BFADF3E}" srcOrd="0" destOrd="0" presId="urn:microsoft.com/office/officeart/2005/8/layout/list1"/>
    <dgm:cxn modelId="{559274CC-E290-4869-946E-D3A39F9D1B31}" srcId="{1279C045-4554-450F-9E1D-134D710F3E9E}" destId="{A22F06B4-0BC9-429E-8E4C-E45A9EB663D4}" srcOrd="1" destOrd="0" parTransId="{08BD4198-DB2F-4A55-8D4E-A4ABFB1FCFD4}" sibTransId="{2A19052A-4960-4067-B4C2-735037118A3F}"/>
    <dgm:cxn modelId="{A8793CE5-FB3B-2B40-9FE5-760A8891D6AB}" type="presOf" srcId="{A22F06B4-0BC9-429E-8E4C-E45A9EB663D4}" destId="{B06CE0D9-59EA-9943-A85D-F9A4F77F30F0}" srcOrd="1" destOrd="0" presId="urn:microsoft.com/office/officeart/2005/8/layout/list1"/>
    <dgm:cxn modelId="{3FEC17F3-6760-0A4B-A4FB-876911768746}" type="presOf" srcId="{F668B407-AA1B-45E6-9E7A-4AFAA672883F}" destId="{BCFBE70C-2122-D743-BCD7-123B0CEBDD42}" srcOrd="1" destOrd="0" presId="urn:microsoft.com/office/officeart/2005/8/layout/list1"/>
    <dgm:cxn modelId="{5597BDF7-3111-6247-BFF9-A2333FF292CE}" type="presOf" srcId="{A3A041BC-6D78-4F10-8CF1-D2418C6411D0}" destId="{F81898F7-B245-5C40-B8A1-DD8762E850BC}" srcOrd="1" destOrd="0" presId="urn:microsoft.com/office/officeart/2005/8/layout/list1"/>
    <dgm:cxn modelId="{69D89DFF-D3DB-7848-9F81-220D84394DE6}" type="presOf" srcId="{0C5F1258-AE4C-4037-9D33-1E4BF0EBE075}" destId="{F7AF2B40-4710-184C-B370-5A48C84B8266}" srcOrd="1" destOrd="0" presId="urn:microsoft.com/office/officeart/2005/8/layout/list1"/>
    <dgm:cxn modelId="{D6FB24C2-E9D4-2A42-878C-347A5211676C}" type="presParOf" srcId="{24287465-47C4-284D-A7A0-70F78BFADF3E}" destId="{5D5411D8-70E1-1449-9F73-64808C9CA13E}" srcOrd="0" destOrd="0" presId="urn:microsoft.com/office/officeart/2005/8/layout/list1"/>
    <dgm:cxn modelId="{DA971754-63AC-4A47-920E-E0FE22EA0C87}" type="presParOf" srcId="{5D5411D8-70E1-1449-9F73-64808C9CA13E}" destId="{DEDDA5C9-8E6E-9148-905A-E7E7907A6FC7}" srcOrd="0" destOrd="0" presId="urn:microsoft.com/office/officeart/2005/8/layout/list1"/>
    <dgm:cxn modelId="{EAD88B82-94A2-7941-A90C-2728BE94CFE3}" type="presParOf" srcId="{5D5411D8-70E1-1449-9F73-64808C9CA13E}" destId="{F7AF2B40-4710-184C-B370-5A48C84B8266}" srcOrd="1" destOrd="0" presId="urn:microsoft.com/office/officeart/2005/8/layout/list1"/>
    <dgm:cxn modelId="{10D5183B-B700-E446-AA5E-C5C956F94843}" type="presParOf" srcId="{24287465-47C4-284D-A7A0-70F78BFADF3E}" destId="{3068710E-8209-5049-9DBC-48806189606A}" srcOrd="1" destOrd="0" presId="urn:microsoft.com/office/officeart/2005/8/layout/list1"/>
    <dgm:cxn modelId="{9204CE34-A9CC-E44A-8131-9134EC9E08F6}" type="presParOf" srcId="{24287465-47C4-284D-A7A0-70F78BFADF3E}" destId="{4FA87EED-6990-924C-AEFB-7469E19F6D63}" srcOrd="2" destOrd="0" presId="urn:microsoft.com/office/officeart/2005/8/layout/list1"/>
    <dgm:cxn modelId="{67D95808-543B-D246-9A04-1C456E4835F9}" type="presParOf" srcId="{24287465-47C4-284D-A7A0-70F78BFADF3E}" destId="{6957858E-8408-1846-B5D0-FD1E7EBD8ABB}" srcOrd="3" destOrd="0" presId="urn:microsoft.com/office/officeart/2005/8/layout/list1"/>
    <dgm:cxn modelId="{79F0F346-85B4-7941-972F-30C43DAD0C46}" type="presParOf" srcId="{24287465-47C4-284D-A7A0-70F78BFADF3E}" destId="{3A505D96-23A4-6A42-8C01-6269BF59215D}" srcOrd="4" destOrd="0" presId="urn:microsoft.com/office/officeart/2005/8/layout/list1"/>
    <dgm:cxn modelId="{E7FFCF19-EAC6-2A42-84AE-C24401DEE311}" type="presParOf" srcId="{3A505D96-23A4-6A42-8C01-6269BF59215D}" destId="{27445133-90A6-6F4F-A0E3-74FF299EA1F3}" srcOrd="0" destOrd="0" presId="urn:microsoft.com/office/officeart/2005/8/layout/list1"/>
    <dgm:cxn modelId="{99F643AC-4983-ED49-B29A-82C7565DC255}" type="presParOf" srcId="{3A505D96-23A4-6A42-8C01-6269BF59215D}" destId="{B06CE0D9-59EA-9943-A85D-F9A4F77F30F0}" srcOrd="1" destOrd="0" presId="urn:microsoft.com/office/officeart/2005/8/layout/list1"/>
    <dgm:cxn modelId="{CBE5423A-1CCB-CF4B-BCD7-C0C4FAF12DFF}" type="presParOf" srcId="{24287465-47C4-284D-A7A0-70F78BFADF3E}" destId="{C31A0DBC-4954-754F-9B1C-F924F1CD4AF2}" srcOrd="5" destOrd="0" presId="urn:microsoft.com/office/officeart/2005/8/layout/list1"/>
    <dgm:cxn modelId="{25367201-02E5-6F4C-8223-DEEA6AB22D8A}" type="presParOf" srcId="{24287465-47C4-284D-A7A0-70F78BFADF3E}" destId="{917D9851-81B9-6842-A9DA-2B8D63206879}" srcOrd="6" destOrd="0" presId="urn:microsoft.com/office/officeart/2005/8/layout/list1"/>
    <dgm:cxn modelId="{2D4D4573-848C-1149-9D38-B4212FBE9956}" type="presParOf" srcId="{24287465-47C4-284D-A7A0-70F78BFADF3E}" destId="{17358E8B-B0FE-9446-8C85-99545AA4D556}" srcOrd="7" destOrd="0" presId="urn:microsoft.com/office/officeart/2005/8/layout/list1"/>
    <dgm:cxn modelId="{CC64FEC5-A34B-B746-B9E3-0BADA11206DD}" type="presParOf" srcId="{24287465-47C4-284D-A7A0-70F78BFADF3E}" destId="{4FD3BB1E-90ED-7A4A-9356-3B4F9A6B1AC4}" srcOrd="8" destOrd="0" presId="urn:microsoft.com/office/officeart/2005/8/layout/list1"/>
    <dgm:cxn modelId="{9ECE0B6C-4CDB-124F-B91F-33707326518F}" type="presParOf" srcId="{4FD3BB1E-90ED-7A4A-9356-3B4F9A6B1AC4}" destId="{84D16570-BE0D-504B-8FD2-B01CB065BF65}" srcOrd="0" destOrd="0" presId="urn:microsoft.com/office/officeart/2005/8/layout/list1"/>
    <dgm:cxn modelId="{B8CBEF39-0467-B146-83C7-476F8E715A08}" type="presParOf" srcId="{4FD3BB1E-90ED-7A4A-9356-3B4F9A6B1AC4}" destId="{F81898F7-B245-5C40-B8A1-DD8762E850BC}" srcOrd="1" destOrd="0" presId="urn:microsoft.com/office/officeart/2005/8/layout/list1"/>
    <dgm:cxn modelId="{44C6DDA8-EB13-E741-8193-EAB4BB307560}" type="presParOf" srcId="{24287465-47C4-284D-A7A0-70F78BFADF3E}" destId="{CD668081-4F4E-ED43-B9E6-5809657A76D9}" srcOrd="9" destOrd="0" presId="urn:microsoft.com/office/officeart/2005/8/layout/list1"/>
    <dgm:cxn modelId="{2AAC5AE6-C130-344C-9E3F-0270DEF78B4A}" type="presParOf" srcId="{24287465-47C4-284D-A7A0-70F78BFADF3E}" destId="{0D5A0D70-1C51-EB42-AFF0-C8F67A4283C0}" srcOrd="10" destOrd="0" presId="urn:microsoft.com/office/officeart/2005/8/layout/list1"/>
    <dgm:cxn modelId="{6A162EBF-C979-EF4B-B0B3-DDF555E28AEB}" type="presParOf" srcId="{24287465-47C4-284D-A7A0-70F78BFADF3E}" destId="{E1363A41-166A-3041-A3C6-3ED7C91B250A}" srcOrd="11" destOrd="0" presId="urn:microsoft.com/office/officeart/2005/8/layout/list1"/>
    <dgm:cxn modelId="{6E76AD76-F0C7-D440-A814-292D5296A359}" type="presParOf" srcId="{24287465-47C4-284D-A7A0-70F78BFADF3E}" destId="{922B55C4-121E-E643-AAB5-2A1B60482DD0}" srcOrd="12" destOrd="0" presId="urn:microsoft.com/office/officeart/2005/8/layout/list1"/>
    <dgm:cxn modelId="{A144EA1E-B6E6-E242-94A1-A9101B41A586}" type="presParOf" srcId="{922B55C4-121E-E643-AAB5-2A1B60482DD0}" destId="{587F11A3-167C-D643-BA21-EB580AEE8922}" srcOrd="0" destOrd="0" presId="urn:microsoft.com/office/officeart/2005/8/layout/list1"/>
    <dgm:cxn modelId="{4C89B400-AC85-434B-80BD-62C8BC6B786C}" type="presParOf" srcId="{922B55C4-121E-E643-AAB5-2A1B60482DD0}" destId="{ED23A4C0-355A-BA43-88C2-127AE4C83B2D}" srcOrd="1" destOrd="0" presId="urn:microsoft.com/office/officeart/2005/8/layout/list1"/>
    <dgm:cxn modelId="{0B15BBCB-8AB8-3644-82BA-E4FFEB2D23D7}" type="presParOf" srcId="{24287465-47C4-284D-A7A0-70F78BFADF3E}" destId="{41837F23-11F8-BA46-9360-049B3E6E3062}" srcOrd="13" destOrd="0" presId="urn:microsoft.com/office/officeart/2005/8/layout/list1"/>
    <dgm:cxn modelId="{8DCBFC58-79F3-9148-BBE4-8C1C525CBEE1}" type="presParOf" srcId="{24287465-47C4-284D-A7A0-70F78BFADF3E}" destId="{C17F8905-0980-8746-988F-B33F1CFC6DAB}" srcOrd="14" destOrd="0" presId="urn:microsoft.com/office/officeart/2005/8/layout/list1"/>
    <dgm:cxn modelId="{82F98A65-F790-014A-AB09-780BB7D99396}" type="presParOf" srcId="{24287465-47C4-284D-A7A0-70F78BFADF3E}" destId="{CDF9C7C0-2670-2F4C-A777-F124FB067D8F}" srcOrd="15" destOrd="0" presId="urn:microsoft.com/office/officeart/2005/8/layout/list1"/>
    <dgm:cxn modelId="{09D87E3F-C985-3D45-ABBE-9B31748F76E0}" type="presParOf" srcId="{24287465-47C4-284D-A7A0-70F78BFADF3E}" destId="{BD9D6B9A-7E62-FC40-AB56-02BFED1249E9}" srcOrd="16" destOrd="0" presId="urn:microsoft.com/office/officeart/2005/8/layout/list1"/>
    <dgm:cxn modelId="{AFA721CD-E80B-E24E-9A18-BED51727C9D8}" type="presParOf" srcId="{BD9D6B9A-7E62-FC40-AB56-02BFED1249E9}" destId="{1E155D00-7EF5-3C45-8E1D-2DD0C85737C1}" srcOrd="0" destOrd="0" presId="urn:microsoft.com/office/officeart/2005/8/layout/list1"/>
    <dgm:cxn modelId="{7AA34A5B-2AA5-AD46-B149-C8F817DED1BA}" type="presParOf" srcId="{BD9D6B9A-7E62-FC40-AB56-02BFED1249E9}" destId="{BCFBE70C-2122-D743-BCD7-123B0CEBDD42}" srcOrd="1" destOrd="0" presId="urn:microsoft.com/office/officeart/2005/8/layout/list1"/>
    <dgm:cxn modelId="{DB7F4F4A-8440-134B-8C55-49EEE475DD6C}" type="presParOf" srcId="{24287465-47C4-284D-A7A0-70F78BFADF3E}" destId="{F5C5A325-444A-C94A-ADA1-1BFA13A0029C}" srcOrd="17" destOrd="0" presId="urn:microsoft.com/office/officeart/2005/8/layout/list1"/>
    <dgm:cxn modelId="{4DB03819-9C91-E844-8272-070E579676E0}" type="presParOf" srcId="{24287465-47C4-284D-A7A0-70F78BFADF3E}" destId="{3F0B37A0-8A3B-8D4E-9750-6A60443ECE84}" srcOrd="18" destOrd="0" presId="urn:microsoft.com/office/officeart/2005/8/layout/list1"/>
    <dgm:cxn modelId="{7BCD8268-FDFD-694E-95C3-D41D73179041}" type="presParOf" srcId="{24287465-47C4-284D-A7A0-70F78BFADF3E}" destId="{C248CD13-A122-7F4D-85BC-481DD0C89962}" srcOrd="19" destOrd="0" presId="urn:microsoft.com/office/officeart/2005/8/layout/list1"/>
    <dgm:cxn modelId="{B1294733-0149-BE4C-B72A-E5B1167E470F}" type="presParOf" srcId="{24287465-47C4-284D-A7A0-70F78BFADF3E}" destId="{D08B3C86-524D-3248-8244-0C0F6E614FAF}" srcOrd="20" destOrd="0" presId="urn:microsoft.com/office/officeart/2005/8/layout/list1"/>
    <dgm:cxn modelId="{07CF3E7C-91F0-4144-BE7D-7C5C4614295B}" type="presParOf" srcId="{D08B3C86-524D-3248-8244-0C0F6E614FAF}" destId="{87620325-272B-694C-B85E-7188528D2B5A}" srcOrd="0" destOrd="0" presId="urn:microsoft.com/office/officeart/2005/8/layout/list1"/>
    <dgm:cxn modelId="{6E819700-DBAB-C446-97F4-4EF51A232776}" type="presParOf" srcId="{D08B3C86-524D-3248-8244-0C0F6E614FAF}" destId="{D40CCD4B-7361-AF4B-B189-214AD3E94A9D}" srcOrd="1" destOrd="0" presId="urn:microsoft.com/office/officeart/2005/8/layout/list1"/>
    <dgm:cxn modelId="{D652AC95-47C0-494D-BF22-173A888DD062}" type="presParOf" srcId="{24287465-47C4-284D-A7A0-70F78BFADF3E}" destId="{4DEB1909-C47B-F647-9BC4-083A083988FC}" srcOrd="21" destOrd="0" presId="urn:microsoft.com/office/officeart/2005/8/layout/list1"/>
    <dgm:cxn modelId="{0B07132B-B990-4345-BC35-58B064FBAE84}" type="presParOf" srcId="{24287465-47C4-284D-A7A0-70F78BFADF3E}" destId="{94565229-BA7B-2B43-9FB6-D91B13C0EC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79C045-4554-450F-9E1D-134D710F3E9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5F1258-AE4C-4037-9D33-1E4BF0EBE075}">
      <dgm:prSet/>
      <dgm:spPr/>
      <dgm:t>
        <a:bodyPr/>
        <a:lstStyle/>
        <a:p>
          <a:r>
            <a:rPr kumimoji="1" lang="en-US"/>
            <a:t>Nmap</a:t>
          </a:r>
          <a:r>
            <a:rPr kumimoji="1" lang="ko-KR"/>
            <a:t>을 활용한 </a:t>
          </a:r>
          <a:r>
            <a:rPr kumimoji="1" lang="en-US"/>
            <a:t>Network Host/Ping Scan</a:t>
          </a:r>
          <a:endParaRPr lang="en-US"/>
        </a:p>
      </dgm:t>
    </dgm:pt>
    <dgm:pt modelId="{06634CF1-203C-40B8-9625-AC66FBC6077F}" type="parTrans" cxnId="{1997D98C-90D7-4B97-955A-F480FD154A9E}">
      <dgm:prSet/>
      <dgm:spPr/>
      <dgm:t>
        <a:bodyPr/>
        <a:lstStyle/>
        <a:p>
          <a:endParaRPr lang="en-US"/>
        </a:p>
      </dgm:t>
    </dgm:pt>
    <dgm:pt modelId="{4146A669-3BD1-4D8A-9B29-B4348A9AA01F}" type="sibTrans" cxnId="{1997D98C-90D7-4B97-955A-F480FD154A9E}">
      <dgm:prSet/>
      <dgm:spPr/>
      <dgm:t>
        <a:bodyPr/>
        <a:lstStyle/>
        <a:p>
          <a:endParaRPr lang="en-US"/>
        </a:p>
      </dgm:t>
    </dgm:pt>
    <dgm:pt modelId="{A22F06B4-0BC9-429E-8E4C-E45A9EB663D4}">
      <dgm:prSet/>
      <dgm:spPr/>
      <dgm:t>
        <a:bodyPr/>
        <a:lstStyle/>
        <a:p>
          <a:r>
            <a:rPr kumimoji="1" lang="en-US"/>
            <a:t>Ping Flooding </a:t>
          </a:r>
          <a:r>
            <a:rPr kumimoji="1" lang="ko-KR"/>
            <a:t>공격</a:t>
          </a:r>
          <a:endParaRPr lang="en-US"/>
        </a:p>
      </dgm:t>
    </dgm:pt>
    <dgm:pt modelId="{08BD4198-DB2F-4A55-8D4E-A4ABFB1FCFD4}" type="parTrans" cxnId="{559274CC-E290-4869-946E-D3A39F9D1B31}">
      <dgm:prSet/>
      <dgm:spPr/>
      <dgm:t>
        <a:bodyPr/>
        <a:lstStyle/>
        <a:p>
          <a:endParaRPr lang="en-US"/>
        </a:p>
      </dgm:t>
    </dgm:pt>
    <dgm:pt modelId="{2A19052A-4960-4067-B4C2-735037118A3F}" type="sibTrans" cxnId="{559274CC-E290-4869-946E-D3A39F9D1B31}">
      <dgm:prSet/>
      <dgm:spPr/>
      <dgm:t>
        <a:bodyPr/>
        <a:lstStyle/>
        <a:p>
          <a:endParaRPr lang="en-US"/>
        </a:p>
      </dgm:t>
    </dgm:pt>
    <dgm:pt modelId="{A3A041BC-6D78-4F10-8CF1-D2418C6411D0}">
      <dgm:prSet/>
      <dgm:spPr/>
      <dgm:t>
        <a:bodyPr/>
        <a:lstStyle/>
        <a:p>
          <a:r>
            <a:rPr kumimoji="1" lang="en-US"/>
            <a:t>QCONN </a:t>
          </a:r>
          <a:r>
            <a:rPr kumimoji="1" lang="ko-KR"/>
            <a:t>취약점을 활용한 </a:t>
          </a:r>
          <a:r>
            <a:rPr kumimoji="1" lang="en-US"/>
            <a:t>Remote</a:t>
          </a:r>
          <a:r>
            <a:rPr kumimoji="1" lang="ko-KR"/>
            <a:t> 공격</a:t>
          </a:r>
          <a:endParaRPr lang="en-US"/>
        </a:p>
      </dgm:t>
    </dgm:pt>
    <dgm:pt modelId="{B472D8D9-94A8-4330-AC79-B61EE86E53AD}" type="parTrans" cxnId="{1500BD48-2724-4515-B871-221BF4398614}">
      <dgm:prSet/>
      <dgm:spPr/>
      <dgm:t>
        <a:bodyPr/>
        <a:lstStyle/>
        <a:p>
          <a:endParaRPr lang="en-US"/>
        </a:p>
      </dgm:t>
    </dgm:pt>
    <dgm:pt modelId="{C363C9D0-ED6D-4C7C-9BC8-938CA3A7EBF4}" type="sibTrans" cxnId="{1500BD48-2724-4515-B871-221BF4398614}">
      <dgm:prSet/>
      <dgm:spPr/>
      <dgm:t>
        <a:bodyPr/>
        <a:lstStyle/>
        <a:p>
          <a:endParaRPr lang="en-US"/>
        </a:p>
      </dgm:t>
    </dgm:pt>
    <dgm:pt modelId="{8D91EEDE-2AF9-44DC-B604-0F706FAA2C11}">
      <dgm:prSet/>
      <dgm:spPr/>
      <dgm:t>
        <a:bodyPr/>
        <a:lstStyle/>
        <a:p>
          <a:r>
            <a:rPr kumimoji="1" lang="en-US"/>
            <a:t>Remote</a:t>
          </a:r>
          <a:r>
            <a:rPr kumimoji="1" lang="ko-KR"/>
            <a:t>로 접속하여 </a:t>
          </a:r>
          <a:r>
            <a:rPr kumimoji="1" lang="en-US"/>
            <a:t>Local </a:t>
          </a:r>
          <a:r>
            <a:rPr kumimoji="1" lang="ko-KR"/>
            <a:t>공격</a:t>
          </a:r>
          <a:endParaRPr lang="en-US"/>
        </a:p>
      </dgm:t>
    </dgm:pt>
    <dgm:pt modelId="{E91999E1-9AA5-4EEB-BF22-099431298BE8}" type="parTrans" cxnId="{EA64A110-2576-41B8-90FA-75C4220A9B19}">
      <dgm:prSet/>
      <dgm:spPr/>
      <dgm:t>
        <a:bodyPr/>
        <a:lstStyle/>
        <a:p>
          <a:endParaRPr lang="en-US"/>
        </a:p>
      </dgm:t>
    </dgm:pt>
    <dgm:pt modelId="{1BF3F8A8-2475-478C-B763-A9A41C61350A}" type="sibTrans" cxnId="{EA64A110-2576-41B8-90FA-75C4220A9B19}">
      <dgm:prSet/>
      <dgm:spPr/>
      <dgm:t>
        <a:bodyPr/>
        <a:lstStyle/>
        <a:p>
          <a:endParaRPr lang="en-US"/>
        </a:p>
      </dgm:t>
    </dgm:pt>
    <dgm:pt modelId="{F668B407-AA1B-45E6-9E7A-4AFAA672883F}">
      <dgm:prSet/>
      <dgm:spPr/>
      <dgm:t>
        <a:bodyPr/>
        <a:lstStyle/>
        <a:p>
          <a:r>
            <a:rPr kumimoji="1" lang="en-US"/>
            <a:t>‘TimeCreate’ Local Denial of Service </a:t>
          </a:r>
          <a:r>
            <a:rPr kumimoji="1" lang="ko-KR"/>
            <a:t>공격</a:t>
          </a:r>
          <a:endParaRPr lang="en-US"/>
        </a:p>
      </dgm:t>
    </dgm:pt>
    <dgm:pt modelId="{C447FF0F-780F-4EBA-98A1-39A8F6302642}" type="parTrans" cxnId="{F46B1405-15C8-4B90-A3EE-90B7661A0DEB}">
      <dgm:prSet/>
      <dgm:spPr/>
      <dgm:t>
        <a:bodyPr/>
        <a:lstStyle/>
        <a:p>
          <a:endParaRPr lang="en-US"/>
        </a:p>
      </dgm:t>
    </dgm:pt>
    <dgm:pt modelId="{02DC700C-69FE-4FB9-9BB4-7AF094EBFEE1}" type="sibTrans" cxnId="{F46B1405-15C8-4B90-A3EE-90B7661A0DEB}">
      <dgm:prSet/>
      <dgm:spPr/>
      <dgm:t>
        <a:bodyPr/>
        <a:lstStyle/>
        <a:p>
          <a:endParaRPr lang="en-US"/>
        </a:p>
      </dgm:t>
    </dgm:pt>
    <dgm:pt modelId="{A8E39E79-A88C-4603-B0C1-C349144F94DA}">
      <dgm:prSet/>
      <dgm:spPr/>
      <dgm:t>
        <a:bodyPr/>
        <a:lstStyle/>
        <a:p>
          <a:r>
            <a:rPr kumimoji="1" lang="en-US"/>
            <a:t>QNX – ‘.Phgrafx’ File Enumeration </a:t>
          </a:r>
          <a:endParaRPr lang="en-US"/>
        </a:p>
      </dgm:t>
    </dgm:pt>
    <dgm:pt modelId="{D72FF9F2-0AD1-4648-9852-52E27F938A47}" type="parTrans" cxnId="{A360868D-7A8E-414D-8F3A-D43CB354176F}">
      <dgm:prSet/>
      <dgm:spPr/>
      <dgm:t>
        <a:bodyPr/>
        <a:lstStyle/>
        <a:p>
          <a:endParaRPr lang="en-US"/>
        </a:p>
      </dgm:t>
    </dgm:pt>
    <dgm:pt modelId="{5CA91C87-B622-4536-92F1-6FF0ABBA3A67}" type="sibTrans" cxnId="{A360868D-7A8E-414D-8F3A-D43CB354176F}">
      <dgm:prSet/>
      <dgm:spPr/>
      <dgm:t>
        <a:bodyPr/>
        <a:lstStyle/>
        <a:p>
          <a:endParaRPr lang="en-US"/>
        </a:p>
      </dgm:t>
    </dgm:pt>
    <dgm:pt modelId="{24287465-47C4-284D-A7A0-70F78BFADF3E}" type="pres">
      <dgm:prSet presAssocID="{1279C045-4554-450F-9E1D-134D710F3E9E}" presName="linear" presStyleCnt="0">
        <dgm:presLayoutVars>
          <dgm:dir/>
          <dgm:animLvl val="lvl"/>
          <dgm:resizeHandles val="exact"/>
        </dgm:presLayoutVars>
      </dgm:prSet>
      <dgm:spPr/>
    </dgm:pt>
    <dgm:pt modelId="{5D5411D8-70E1-1449-9F73-64808C9CA13E}" type="pres">
      <dgm:prSet presAssocID="{0C5F1258-AE4C-4037-9D33-1E4BF0EBE075}" presName="parentLin" presStyleCnt="0"/>
      <dgm:spPr/>
    </dgm:pt>
    <dgm:pt modelId="{DEDDA5C9-8E6E-9148-905A-E7E7907A6FC7}" type="pres">
      <dgm:prSet presAssocID="{0C5F1258-AE4C-4037-9D33-1E4BF0EBE075}" presName="parentLeftMargin" presStyleLbl="node1" presStyleIdx="0" presStyleCnt="6"/>
      <dgm:spPr/>
    </dgm:pt>
    <dgm:pt modelId="{F7AF2B40-4710-184C-B370-5A48C84B8266}" type="pres">
      <dgm:prSet presAssocID="{0C5F1258-AE4C-4037-9D33-1E4BF0EBE07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068710E-8209-5049-9DBC-48806189606A}" type="pres">
      <dgm:prSet presAssocID="{0C5F1258-AE4C-4037-9D33-1E4BF0EBE075}" presName="negativeSpace" presStyleCnt="0"/>
      <dgm:spPr/>
    </dgm:pt>
    <dgm:pt modelId="{4FA87EED-6990-924C-AEFB-7469E19F6D63}" type="pres">
      <dgm:prSet presAssocID="{0C5F1258-AE4C-4037-9D33-1E4BF0EBE075}" presName="childText" presStyleLbl="conFgAcc1" presStyleIdx="0" presStyleCnt="6">
        <dgm:presLayoutVars>
          <dgm:bulletEnabled val="1"/>
        </dgm:presLayoutVars>
      </dgm:prSet>
      <dgm:spPr/>
    </dgm:pt>
    <dgm:pt modelId="{6957858E-8408-1846-B5D0-FD1E7EBD8ABB}" type="pres">
      <dgm:prSet presAssocID="{4146A669-3BD1-4D8A-9B29-B4348A9AA01F}" presName="spaceBetweenRectangles" presStyleCnt="0"/>
      <dgm:spPr/>
    </dgm:pt>
    <dgm:pt modelId="{3A505D96-23A4-6A42-8C01-6269BF59215D}" type="pres">
      <dgm:prSet presAssocID="{A22F06B4-0BC9-429E-8E4C-E45A9EB663D4}" presName="parentLin" presStyleCnt="0"/>
      <dgm:spPr/>
    </dgm:pt>
    <dgm:pt modelId="{27445133-90A6-6F4F-A0E3-74FF299EA1F3}" type="pres">
      <dgm:prSet presAssocID="{A22F06B4-0BC9-429E-8E4C-E45A9EB663D4}" presName="parentLeftMargin" presStyleLbl="node1" presStyleIdx="0" presStyleCnt="6"/>
      <dgm:spPr/>
    </dgm:pt>
    <dgm:pt modelId="{B06CE0D9-59EA-9943-A85D-F9A4F77F30F0}" type="pres">
      <dgm:prSet presAssocID="{A22F06B4-0BC9-429E-8E4C-E45A9EB663D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31A0DBC-4954-754F-9B1C-F924F1CD4AF2}" type="pres">
      <dgm:prSet presAssocID="{A22F06B4-0BC9-429E-8E4C-E45A9EB663D4}" presName="negativeSpace" presStyleCnt="0"/>
      <dgm:spPr/>
    </dgm:pt>
    <dgm:pt modelId="{917D9851-81B9-6842-A9DA-2B8D63206879}" type="pres">
      <dgm:prSet presAssocID="{A22F06B4-0BC9-429E-8E4C-E45A9EB663D4}" presName="childText" presStyleLbl="conFgAcc1" presStyleIdx="1" presStyleCnt="6">
        <dgm:presLayoutVars>
          <dgm:bulletEnabled val="1"/>
        </dgm:presLayoutVars>
      </dgm:prSet>
      <dgm:spPr/>
    </dgm:pt>
    <dgm:pt modelId="{17358E8B-B0FE-9446-8C85-99545AA4D556}" type="pres">
      <dgm:prSet presAssocID="{2A19052A-4960-4067-B4C2-735037118A3F}" presName="spaceBetweenRectangles" presStyleCnt="0"/>
      <dgm:spPr/>
    </dgm:pt>
    <dgm:pt modelId="{4FD3BB1E-90ED-7A4A-9356-3B4F9A6B1AC4}" type="pres">
      <dgm:prSet presAssocID="{A3A041BC-6D78-4F10-8CF1-D2418C6411D0}" presName="parentLin" presStyleCnt="0"/>
      <dgm:spPr/>
    </dgm:pt>
    <dgm:pt modelId="{84D16570-BE0D-504B-8FD2-B01CB065BF65}" type="pres">
      <dgm:prSet presAssocID="{A3A041BC-6D78-4F10-8CF1-D2418C6411D0}" presName="parentLeftMargin" presStyleLbl="node1" presStyleIdx="1" presStyleCnt="6"/>
      <dgm:spPr/>
    </dgm:pt>
    <dgm:pt modelId="{F81898F7-B245-5C40-B8A1-DD8762E850BC}" type="pres">
      <dgm:prSet presAssocID="{A3A041BC-6D78-4F10-8CF1-D2418C6411D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D668081-4F4E-ED43-B9E6-5809657A76D9}" type="pres">
      <dgm:prSet presAssocID="{A3A041BC-6D78-4F10-8CF1-D2418C6411D0}" presName="negativeSpace" presStyleCnt="0"/>
      <dgm:spPr/>
    </dgm:pt>
    <dgm:pt modelId="{0D5A0D70-1C51-EB42-AFF0-C8F67A4283C0}" type="pres">
      <dgm:prSet presAssocID="{A3A041BC-6D78-4F10-8CF1-D2418C6411D0}" presName="childText" presStyleLbl="conFgAcc1" presStyleIdx="2" presStyleCnt="6">
        <dgm:presLayoutVars>
          <dgm:bulletEnabled val="1"/>
        </dgm:presLayoutVars>
      </dgm:prSet>
      <dgm:spPr/>
    </dgm:pt>
    <dgm:pt modelId="{E1363A41-166A-3041-A3C6-3ED7C91B250A}" type="pres">
      <dgm:prSet presAssocID="{C363C9D0-ED6D-4C7C-9BC8-938CA3A7EBF4}" presName="spaceBetweenRectangles" presStyleCnt="0"/>
      <dgm:spPr/>
    </dgm:pt>
    <dgm:pt modelId="{922B55C4-121E-E643-AAB5-2A1B60482DD0}" type="pres">
      <dgm:prSet presAssocID="{8D91EEDE-2AF9-44DC-B604-0F706FAA2C11}" presName="parentLin" presStyleCnt="0"/>
      <dgm:spPr/>
    </dgm:pt>
    <dgm:pt modelId="{587F11A3-167C-D643-BA21-EB580AEE8922}" type="pres">
      <dgm:prSet presAssocID="{8D91EEDE-2AF9-44DC-B604-0F706FAA2C11}" presName="parentLeftMargin" presStyleLbl="node1" presStyleIdx="2" presStyleCnt="6"/>
      <dgm:spPr/>
    </dgm:pt>
    <dgm:pt modelId="{ED23A4C0-355A-BA43-88C2-127AE4C83B2D}" type="pres">
      <dgm:prSet presAssocID="{8D91EEDE-2AF9-44DC-B604-0F706FAA2C1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1837F23-11F8-BA46-9360-049B3E6E3062}" type="pres">
      <dgm:prSet presAssocID="{8D91EEDE-2AF9-44DC-B604-0F706FAA2C11}" presName="negativeSpace" presStyleCnt="0"/>
      <dgm:spPr/>
    </dgm:pt>
    <dgm:pt modelId="{C17F8905-0980-8746-988F-B33F1CFC6DAB}" type="pres">
      <dgm:prSet presAssocID="{8D91EEDE-2AF9-44DC-B604-0F706FAA2C11}" presName="childText" presStyleLbl="conFgAcc1" presStyleIdx="3" presStyleCnt="6">
        <dgm:presLayoutVars>
          <dgm:bulletEnabled val="1"/>
        </dgm:presLayoutVars>
      </dgm:prSet>
      <dgm:spPr/>
    </dgm:pt>
    <dgm:pt modelId="{CDF9C7C0-2670-2F4C-A777-F124FB067D8F}" type="pres">
      <dgm:prSet presAssocID="{1BF3F8A8-2475-478C-B763-A9A41C61350A}" presName="spaceBetweenRectangles" presStyleCnt="0"/>
      <dgm:spPr/>
    </dgm:pt>
    <dgm:pt modelId="{BD9D6B9A-7E62-FC40-AB56-02BFED1249E9}" type="pres">
      <dgm:prSet presAssocID="{F668B407-AA1B-45E6-9E7A-4AFAA672883F}" presName="parentLin" presStyleCnt="0"/>
      <dgm:spPr/>
    </dgm:pt>
    <dgm:pt modelId="{1E155D00-7EF5-3C45-8E1D-2DD0C85737C1}" type="pres">
      <dgm:prSet presAssocID="{F668B407-AA1B-45E6-9E7A-4AFAA672883F}" presName="parentLeftMargin" presStyleLbl="node1" presStyleIdx="3" presStyleCnt="6"/>
      <dgm:spPr/>
    </dgm:pt>
    <dgm:pt modelId="{BCFBE70C-2122-D743-BCD7-123B0CEBDD42}" type="pres">
      <dgm:prSet presAssocID="{F668B407-AA1B-45E6-9E7A-4AFAA672883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5C5A325-444A-C94A-ADA1-1BFA13A0029C}" type="pres">
      <dgm:prSet presAssocID="{F668B407-AA1B-45E6-9E7A-4AFAA672883F}" presName="negativeSpace" presStyleCnt="0"/>
      <dgm:spPr/>
    </dgm:pt>
    <dgm:pt modelId="{3F0B37A0-8A3B-8D4E-9750-6A60443ECE84}" type="pres">
      <dgm:prSet presAssocID="{F668B407-AA1B-45E6-9E7A-4AFAA672883F}" presName="childText" presStyleLbl="conFgAcc1" presStyleIdx="4" presStyleCnt="6">
        <dgm:presLayoutVars>
          <dgm:bulletEnabled val="1"/>
        </dgm:presLayoutVars>
      </dgm:prSet>
      <dgm:spPr/>
    </dgm:pt>
    <dgm:pt modelId="{C248CD13-A122-7F4D-85BC-481DD0C89962}" type="pres">
      <dgm:prSet presAssocID="{02DC700C-69FE-4FB9-9BB4-7AF094EBFEE1}" presName="spaceBetweenRectangles" presStyleCnt="0"/>
      <dgm:spPr/>
    </dgm:pt>
    <dgm:pt modelId="{D08B3C86-524D-3248-8244-0C0F6E614FAF}" type="pres">
      <dgm:prSet presAssocID="{A8E39E79-A88C-4603-B0C1-C349144F94DA}" presName="parentLin" presStyleCnt="0"/>
      <dgm:spPr/>
    </dgm:pt>
    <dgm:pt modelId="{87620325-272B-694C-B85E-7188528D2B5A}" type="pres">
      <dgm:prSet presAssocID="{A8E39E79-A88C-4603-B0C1-C349144F94DA}" presName="parentLeftMargin" presStyleLbl="node1" presStyleIdx="4" presStyleCnt="6"/>
      <dgm:spPr/>
    </dgm:pt>
    <dgm:pt modelId="{D40CCD4B-7361-AF4B-B189-214AD3E94A9D}" type="pres">
      <dgm:prSet presAssocID="{A8E39E79-A88C-4603-B0C1-C349144F94DA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4DEB1909-C47B-F647-9BC4-083A083988FC}" type="pres">
      <dgm:prSet presAssocID="{A8E39E79-A88C-4603-B0C1-C349144F94DA}" presName="negativeSpace" presStyleCnt="0"/>
      <dgm:spPr/>
    </dgm:pt>
    <dgm:pt modelId="{94565229-BA7B-2B43-9FB6-D91B13C0ECB2}" type="pres">
      <dgm:prSet presAssocID="{A8E39E79-A88C-4603-B0C1-C349144F94D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46B1405-15C8-4B90-A3EE-90B7661A0DEB}" srcId="{1279C045-4554-450F-9E1D-134D710F3E9E}" destId="{F668B407-AA1B-45E6-9E7A-4AFAA672883F}" srcOrd="4" destOrd="0" parTransId="{C447FF0F-780F-4EBA-98A1-39A8F6302642}" sibTransId="{02DC700C-69FE-4FB9-9BB4-7AF094EBFEE1}"/>
    <dgm:cxn modelId="{EA64A110-2576-41B8-90FA-75C4220A9B19}" srcId="{1279C045-4554-450F-9E1D-134D710F3E9E}" destId="{8D91EEDE-2AF9-44DC-B604-0F706FAA2C11}" srcOrd="3" destOrd="0" parTransId="{E91999E1-9AA5-4EEB-BF22-099431298BE8}" sibTransId="{1BF3F8A8-2475-478C-B763-A9A41C61350A}"/>
    <dgm:cxn modelId="{D83FCD3F-D83F-0946-BAD0-ECBDE5308306}" type="presOf" srcId="{A8E39E79-A88C-4603-B0C1-C349144F94DA}" destId="{D40CCD4B-7361-AF4B-B189-214AD3E94A9D}" srcOrd="1" destOrd="0" presId="urn:microsoft.com/office/officeart/2005/8/layout/list1"/>
    <dgm:cxn modelId="{1500BD48-2724-4515-B871-221BF4398614}" srcId="{1279C045-4554-450F-9E1D-134D710F3E9E}" destId="{A3A041BC-6D78-4F10-8CF1-D2418C6411D0}" srcOrd="2" destOrd="0" parTransId="{B472D8D9-94A8-4330-AC79-B61EE86E53AD}" sibTransId="{C363C9D0-ED6D-4C7C-9BC8-938CA3A7EBF4}"/>
    <dgm:cxn modelId="{7BFADD87-0AD5-DD4D-98F1-9398C5F6857E}" type="presOf" srcId="{F668B407-AA1B-45E6-9E7A-4AFAA672883F}" destId="{1E155D00-7EF5-3C45-8E1D-2DD0C85737C1}" srcOrd="0" destOrd="0" presId="urn:microsoft.com/office/officeart/2005/8/layout/list1"/>
    <dgm:cxn modelId="{1997D98C-90D7-4B97-955A-F480FD154A9E}" srcId="{1279C045-4554-450F-9E1D-134D710F3E9E}" destId="{0C5F1258-AE4C-4037-9D33-1E4BF0EBE075}" srcOrd="0" destOrd="0" parTransId="{06634CF1-203C-40B8-9625-AC66FBC6077F}" sibTransId="{4146A669-3BD1-4D8A-9B29-B4348A9AA01F}"/>
    <dgm:cxn modelId="{A360868D-7A8E-414D-8F3A-D43CB354176F}" srcId="{1279C045-4554-450F-9E1D-134D710F3E9E}" destId="{A8E39E79-A88C-4603-B0C1-C349144F94DA}" srcOrd="5" destOrd="0" parTransId="{D72FF9F2-0AD1-4648-9852-52E27F938A47}" sibTransId="{5CA91C87-B622-4536-92F1-6FF0ABBA3A67}"/>
    <dgm:cxn modelId="{E267809A-609E-9249-A849-21A1F7644ACF}" type="presOf" srcId="{8D91EEDE-2AF9-44DC-B604-0F706FAA2C11}" destId="{ED23A4C0-355A-BA43-88C2-127AE4C83B2D}" srcOrd="1" destOrd="0" presId="urn:microsoft.com/office/officeart/2005/8/layout/list1"/>
    <dgm:cxn modelId="{6659AA9A-A687-2940-8A97-06AF581D8EC3}" type="presOf" srcId="{A8E39E79-A88C-4603-B0C1-C349144F94DA}" destId="{87620325-272B-694C-B85E-7188528D2B5A}" srcOrd="0" destOrd="0" presId="urn:microsoft.com/office/officeart/2005/8/layout/list1"/>
    <dgm:cxn modelId="{574DD99D-91B0-934D-9955-4FD7C9BB4FB4}" type="presOf" srcId="{A3A041BC-6D78-4F10-8CF1-D2418C6411D0}" destId="{84D16570-BE0D-504B-8FD2-B01CB065BF65}" srcOrd="0" destOrd="0" presId="urn:microsoft.com/office/officeart/2005/8/layout/list1"/>
    <dgm:cxn modelId="{9F59F4A0-BFB1-CD47-8FBA-190860A05FCA}" type="presOf" srcId="{A22F06B4-0BC9-429E-8E4C-E45A9EB663D4}" destId="{27445133-90A6-6F4F-A0E3-74FF299EA1F3}" srcOrd="0" destOrd="0" presId="urn:microsoft.com/office/officeart/2005/8/layout/list1"/>
    <dgm:cxn modelId="{30C91CC1-A7BF-0E40-952B-21871125B37A}" type="presOf" srcId="{0C5F1258-AE4C-4037-9D33-1E4BF0EBE075}" destId="{DEDDA5C9-8E6E-9148-905A-E7E7907A6FC7}" srcOrd="0" destOrd="0" presId="urn:microsoft.com/office/officeart/2005/8/layout/list1"/>
    <dgm:cxn modelId="{F4E5B4C3-24C8-BD4F-8AD5-25FFC3C81E98}" type="presOf" srcId="{8D91EEDE-2AF9-44DC-B604-0F706FAA2C11}" destId="{587F11A3-167C-D643-BA21-EB580AEE8922}" srcOrd="0" destOrd="0" presId="urn:microsoft.com/office/officeart/2005/8/layout/list1"/>
    <dgm:cxn modelId="{BC8A82C6-742B-D44D-831D-0DB8FBBBE07D}" type="presOf" srcId="{1279C045-4554-450F-9E1D-134D710F3E9E}" destId="{24287465-47C4-284D-A7A0-70F78BFADF3E}" srcOrd="0" destOrd="0" presId="urn:microsoft.com/office/officeart/2005/8/layout/list1"/>
    <dgm:cxn modelId="{559274CC-E290-4869-946E-D3A39F9D1B31}" srcId="{1279C045-4554-450F-9E1D-134D710F3E9E}" destId="{A22F06B4-0BC9-429E-8E4C-E45A9EB663D4}" srcOrd="1" destOrd="0" parTransId="{08BD4198-DB2F-4A55-8D4E-A4ABFB1FCFD4}" sibTransId="{2A19052A-4960-4067-B4C2-735037118A3F}"/>
    <dgm:cxn modelId="{A8793CE5-FB3B-2B40-9FE5-760A8891D6AB}" type="presOf" srcId="{A22F06B4-0BC9-429E-8E4C-E45A9EB663D4}" destId="{B06CE0D9-59EA-9943-A85D-F9A4F77F30F0}" srcOrd="1" destOrd="0" presId="urn:microsoft.com/office/officeart/2005/8/layout/list1"/>
    <dgm:cxn modelId="{3FEC17F3-6760-0A4B-A4FB-876911768746}" type="presOf" srcId="{F668B407-AA1B-45E6-9E7A-4AFAA672883F}" destId="{BCFBE70C-2122-D743-BCD7-123B0CEBDD42}" srcOrd="1" destOrd="0" presId="urn:microsoft.com/office/officeart/2005/8/layout/list1"/>
    <dgm:cxn modelId="{5597BDF7-3111-6247-BFF9-A2333FF292CE}" type="presOf" srcId="{A3A041BC-6D78-4F10-8CF1-D2418C6411D0}" destId="{F81898F7-B245-5C40-B8A1-DD8762E850BC}" srcOrd="1" destOrd="0" presId="urn:microsoft.com/office/officeart/2005/8/layout/list1"/>
    <dgm:cxn modelId="{69D89DFF-D3DB-7848-9F81-220D84394DE6}" type="presOf" srcId="{0C5F1258-AE4C-4037-9D33-1E4BF0EBE075}" destId="{F7AF2B40-4710-184C-B370-5A48C84B8266}" srcOrd="1" destOrd="0" presId="urn:microsoft.com/office/officeart/2005/8/layout/list1"/>
    <dgm:cxn modelId="{D6FB24C2-E9D4-2A42-878C-347A5211676C}" type="presParOf" srcId="{24287465-47C4-284D-A7A0-70F78BFADF3E}" destId="{5D5411D8-70E1-1449-9F73-64808C9CA13E}" srcOrd="0" destOrd="0" presId="urn:microsoft.com/office/officeart/2005/8/layout/list1"/>
    <dgm:cxn modelId="{DA971754-63AC-4A47-920E-E0FE22EA0C87}" type="presParOf" srcId="{5D5411D8-70E1-1449-9F73-64808C9CA13E}" destId="{DEDDA5C9-8E6E-9148-905A-E7E7907A6FC7}" srcOrd="0" destOrd="0" presId="urn:microsoft.com/office/officeart/2005/8/layout/list1"/>
    <dgm:cxn modelId="{EAD88B82-94A2-7941-A90C-2728BE94CFE3}" type="presParOf" srcId="{5D5411D8-70E1-1449-9F73-64808C9CA13E}" destId="{F7AF2B40-4710-184C-B370-5A48C84B8266}" srcOrd="1" destOrd="0" presId="urn:microsoft.com/office/officeart/2005/8/layout/list1"/>
    <dgm:cxn modelId="{10D5183B-B700-E446-AA5E-C5C956F94843}" type="presParOf" srcId="{24287465-47C4-284D-A7A0-70F78BFADF3E}" destId="{3068710E-8209-5049-9DBC-48806189606A}" srcOrd="1" destOrd="0" presId="urn:microsoft.com/office/officeart/2005/8/layout/list1"/>
    <dgm:cxn modelId="{9204CE34-A9CC-E44A-8131-9134EC9E08F6}" type="presParOf" srcId="{24287465-47C4-284D-A7A0-70F78BFADF3E}" destId="{4FA87EED-6990-924C-AEFB-7469E19F6D63}" srcOrd="2" destOrd="0" presId="urn:microsoft.com/office/officeart/2005/8/layout/list1"/>
    <dgm:cxn modelId="{67D95808-543B-D246-9A04-1C456E4835F9}" type="presParOf" srcId="{24287465-47C4-284D-A7A0-70F78BFADF3E}" destId="{6957858E-8408-1846-B5D0-FD1E7EBD8ABB}" srcOrd="3" destOrd="0" presId="urn:microsoft.com/office/officeart/2005/8/layout/list1"/>
    <dgm:cxn modelId="{79F0F346-85B4-7941-972F-30C43DAD0C46}" type="presParOf" srcId="{24287465-47C4-284D-A7A0-70F78BFADF3E}" destId="{3A505D96-23A4-6A42-8C01-6269BF59215D}" srcOrd="4" destOrd="0" presId="urn:microsoft.com/office/officeart/2005/8/layout/list1"/>
    <dgm:cxn modelId="{E7FFCF19-EAC6-2A42-84AE-C24401DEE311}" type="presParOf" srcId="{3A505D96-23A4-6A42-8C01-6269BF59215D}" destId="{27445133-90A6-6F4F-A0E3-74FF299EA1F3}" srcOrd="0" destOrd="0" presId="urn:microsoft.com/office/officeart/2005/8/layout/list1"/>
    <dgm:cxn modelId="{99F643AC-4983-ED49-B29A-82C7565DC255}" type="presParOf" srcId="{3A505D96-23A4-6A42-8C01-6269BF59215D}" destId="{B06CE0D9-59EA-9943-A85D-F9A4F77F30F0}" srcOrd="1" destOrd="0" presId="urn:microsoft.com/office/officeart/2005/8/layout/list1"/>
    <dgm:cxn modelId="{CBE5423A-1CCB-CF4B-BCD7-C0C4FAF12DFF}" type="presParOf" srcId="{24287465-47C4-284D-A7A0-70F78BFADF3E}" destId="{C31A0DBC-4954-754F-9B1C-F924F1CD4AF2}" srcOrd="5" destOrd="0" presId="urn:microsoft.com/office/officeart/2005/8/layout/list1"/>
    <dgm:cxn modelId="{25367201-02E5-6F4C-8223-DEEA6AB22D8A}" type="presParOf" srcId="{24287465-47C4-284D-A7A0-70F78BFADF3E}" destId="{917D9851-81B9-6842-A9DA-2B8D63206879}" srcOrd="6" destOrd="0" presId="urn:microsoft.com/office/officeart/2005/8/layout/list1"/>
    <dgm:cxn modelId="{2D4D4573-848C-1149-9D38-B4212FBE9956}" type="presParOf" srcId="{24287465-47C4-284D-A7A0-70F78BFADF3E}" destId="{17358E8B-B0FE-9446-8C85-99545AA4D556}" srcOrd="7" destOrd="0" presId="urn:microsoft.com/office/officeart/2005/8/layout/list1"/>
    <dgm:cxn modelId="{CC64FEC5-A34B-B746-B9E3-0BADA11206DD}" type="presParOf" srcId="{24287465-47C4-284D-A7A0-70F78BFADF3E}" destId="{4FD3BB1E-90ED-7A4A-9356-3B4F9A6B1AC4}" srcOrd="8" destOrd="0" presId="urn:microsoft.com/office/officeart/2005/8/layout/list1"/>
    <dgm:cxn modelId="{9ECE0B6C-4CDB-124F-B91F-33707326518F}" type="presParOf" srcId="{4FD3BB1E-90ED-7A4A-9356-3B4F9A6B1AC4}" destId="{84D16570-BE0D-504B-8FD2-B01CB065BF65}" srcOrd="0" destOrd="0" presId="urn:microsoft.com/office/officeart/2005/8/layout/list1"/>
    <dgm:cxn modelId="{B8CBEF39-0467-B146-83C7-476F8E715A08}" type="presParOf" srcId="{4FD3BB1E-90ED-7A4A-9356-3B4F9A6B1AC4}" destId="{F81898F7-B245-5C40-B8A1-DD8762E850BC}" srcOrd="1" destOrd="0" presId="urn:microsoft.com/office/officeart/2005/8/layout/list1"/>
    <dgm:cxn modelId="{44C6DDA8-EB13-E741-8193-EAB4BB307560}" type="presParOf" srcId="{24287465-47C4-284D-A7A0-70F78BFADF3E}" destId="{CD668081-4F4E-ED43-B9E6-5809657A76D9}" srcOrd="9" destOrd="0" presId="urn:microsoft.com/office/officeart/2005/8/layout/list1"/>
    <dgm:cxn modelId="{2AAC5AE6-C130-344C-9E3F-0270DEF78B4A}" type="presParOf" srcId="{24287465-47C4-284D-A7A0-70F78BFADF3E}" destId="{0D5A0D70-1C51-EB42-AFF0-C8F67A4283C0}" srcOrd="10" destOrd="0" presId="urn:microsoft.com/office/officeart/2005/8/layout/list1"/>
    <dgm:cxn modelId="{6A162EBF-C979-EF4B-B0B3-DDF555E28AEB}" type="presParOf" srcId="{24287465-47C4-284D-A7A0-70F78BFADF3E}" destId="{E1363A41-166A-3041-A3C6-3ED7C91B250A}" srcOrd="11" destOrd="0" presId="urn:microsoft.com/office/officeart/2005/8/layout/list1"/>
    <dgm:cxn modelId="{6E76AD76-F0C7-D440-A814-292D5296A359}" type="presParOf" srcId="{24287465-47C4-284D-A7A0-70F78BFADF3E}" destId="{922B55C4-121E-E643-AAB5-2A1B60482DD0}" srcOrd="12" destOrd="0" presId="urn:microsoft.com/office/officeart/2005/8/layout/list1"/>
    <dgm:cxn modelId="{A144EA1E-B6E6-E242-94A1-A9101B41A586}" type="presParOf" srcId="{922B55C4-121E-E643-AAB5-2A1B60482DD0}" destId="{587F11A3-167C-D643-BA21-EB580AEE8922}" srcOrd="0" destOrd="0" presId="urn:microsoft.com/office/officeart/2005/8/layout/list1"/>
    <dgm:cxn modelId="{4C89B400-AC85-434B-80BD-62C8BC6B786C}" type="presParOf" srcId="{922B55C4-121E-E643-AAB5-2A1B60482DD0}" destId="{ED23A4C0-355A-BA43-88C2-127AE4C83B2D}" srcOrd="1" destOrd="0" presId="urn:microsoft.com/office/officeart/2005/8/layout/list1"/>
    <dgm:cxn modelId="{0B15BBCB-8AB8-3644-82BA-E4FFEB2D23D7}" type="presParOf" srcId="{24287465-47C4-284D-A7A0-70F78BFADF3E}" destId="{41837F23-11F8-BA46-9360-049B3E6E3062}" srcOrd="13" destOrd="0" presId="urn:microsoft.com/office/officeart/2005/8/layout/list1"/>
    <dgm:cxn modelId="{8DCBFC58-79F3-9148-BBE4-8C1C525CBEE1}" type="presParOf" srcId="{24287465-47C4-284D-A7A0-70F78BFADF3E}" destId="{C17F8905-0980-8746-988F-B33F1CFC6DAB}" srcOrd="14" destOrd="0" presId="urn:microsoft.com/office/officeart/2005/8/layout/list1"/>
    <dgm:cxn modelId="{82F98A65-F790-014A-AB09-780BB7D99396}" type="presParOf" srcId="{24287465-47C4-284D-A7A0-70F78BFADF3E}" destId="{CDF9C7C0-2670-2F4C-A777-F124FB067D8F}" srcOrd="15" destOrd="0" presId="urn:microsoft.com/office/officeart/2005/8/layout/list1"/>
    <dgm:cxn modelId="{09D87E3F-C985-3D45-ABBE-9B31748F76E0}" type="presParOf" srcId="{24287465-47C4-284D-A7A0-70F78BFADF3E}" destId="{BD9D6B9A-7E62-FC40-AB56-02BFED1249E9}" srcOrd="16" destOrd="0" presId="urn:microsoft.com/office/officeart/2005/8/layout/list1"/>
    <dgm:cxn modelId="{AFA721CD-E80B-E24E-9A18-BED51727C9D8}" type="presParOf" srcId="{BD9D6B9A-7E62-FC40-AB56-02BFED1249E9}" destId="{1E155D00-7EF5-3C45-8E1D-2DD0C85737C1}" srcOrd="0" destOrd="0" presId="urn:microsoft.com/office/officeart/2005/8/layout/list1"/>
    <dgm:cxn modelId="{7AA34A5B-2AA5-AD46-B149-C8F817DED1BA}" type="presParOf" srcId="{BD9D6B9A-7E62-FC40-AB56-02BFED1249E9}" destId="{BCFBE70C-2122-D743-BCD7-123B0CEBDD42}" srcOrd="1" destOrd="0" presId="urn:microsoft.com/office/officeart/2005/8/layout/list1"/>
    <dgm:cxn modelId="{DB7F4F4A-8440-134B-8C55-49EEE475DD6C}" type="presParOf" srcId="{24287465-47C4-284D-A7A0-70F78BFADF3E}" destId="{F5C5A325-444A-C94A-ADA1-1BFA13A0029C}" srcOrd="17" destOrd="0" presId="urn:microsoft.com/office/officeart/2005/8/layout/list1"/>
    <dgm:cxn modelId="{4DB03819-9C91-E844-8272-070E579676E0}" type="presParOf" srcId="{24287465-47C4-284D-A7A0-70F78BFADF3E}" destId="{3F0B37A0-8A3B-8D4E-9750-6A60443ECE84}" srcOrd="18" destOrd="0" presId="urn:microsoft.com/office/officeart/2005/8/layout/list1"/>
    <dgm:cxn modelId="{7BCD8268-FDFD-694E-95C3-D41D73179041}" type="presParOf" srcId="{24287465-47C4-284D-A7A0-70F78BFADF3E}" destId="{C248CD13-A122-7F4D-85BC-481DD0C89962}" srcOrd="19" destOrd="0" presId="urn:microsoft.com/office/officeart/2005/8/layout/list1"/>
    <dgm:cxn modelId="{B1294733-0149-BE4C-B72A-E5B1167E470F}" type="presParOf" srcId="{24287465-47C4-284D-A7A0-70F78BFADF3E}" destId="{D08B3C86-524D-3248-8244-0C0F6E614FAF}" srcOrd="20" destOrd="0" presId="urn:microsoft.com/office/officeart/2005/8/layout/list1"/>
    <dgm:cxn modelId="{07CF3E7C-91F0-4144-BE7D-7C5C4614295B}" type="presParOf" srcId="{D08B3C86-524D-3248-8244-0C0F6E614FAF}" destId="{87620325-272B-694C-B85E-7188528D2B5A}" srcOrd="0" destOrd="0" presId="urn:microsoft.com/office/officeart/2005/8/layout/list1"/>
    <dgm:cxn modelId="{6E819700-DBAB-C446-97F4-4EF51A232776}" type="presParOf" srcId="{D08B3C86-524D-3248-8244-0C0F6E614FAF}" destId="{D40CCD4B-7361-AF4B-B189-214AD3E94A9D}" srcOrd="1" destOrd="0" presId="urn:microsoft.com/office/officeart/2005/8/layout/list1"/>
    <dgm:cxn modelId="{D652AC95-47C0-494D-BF22-173A888DD062}" type="presParOf" srcId="{24287465-47C4-284D-A7A0-70F78BFADF3E}" destId="{4DEB1909-C47B-F647-9BC4-083A083988FC}" srcOrd="21" destOrd="0" presId="urn:microsoft.com/office/officeart/2005/8/layout/list1"/>
    <dgm:cxn modelId="{0B07132B-B990-4345-BC35-58B064FBAE84}" type="presParOf" srcId="{24287465-47C4-284D-A7A0-70F78BFADF3E}" destId="{94565229-BA7B-2B43-9FB6-D91B13C0ECB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87EED-6990-924C-AEFB-7469E19F6D63}">
      <dsp:nvSpPr>
        <dsp:cNvPr id="0" name=""/>
        <dsp:cNvSpPr/>
      </dsp:nvSpPr>
      <dsp:spPr>
        <a:xfrm>
          <a:off x="0" y="3545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F2B40-4710-184C-B370-5A48C84B8266}">
      <dsp:nvSpPr>
        <dsp:cNvPr id="0" name=""/>
        <dsp:cNvSpPr/>
      </dsp:nvSpPr>
      <dsp:spPr>
        <a:xfrm>
          <a:off x="333341" y="59360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AES </a:t>
          </a:r>
          <a:r>
            <a:rPr lang="ko-KR" altLang="en-US" sz="2000" kern="1200" dirty="0"/>
            <a:t>암호 알고리즘</a:t>
          </a:r>
          <a:endParaRPr lang="en-US" sz="2000" kern="1200" dirty="0"/>
        </a:p>
      </dsp:txBody>
      <dsp:txXfrm>
        <a:off x="362162" y="88181"/>
        <a:ext cx="4609141" cy="532757"/>
      </dsp:txXfrm>
    </dsp:sp>
    <dsp:sp modelId="{917D9851-81B9-6842-A9DA-2B8D63206879}">
      <dsp:nvSpPr>
        <dsp:cNvPr id="0" name=""/>
        <dsp:cNvSpPr/>
      </dsp:nvSpPr>
      <dsp:spPr>
        <a:xfrm>
          <a:off x="0" y="12617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CE0D9-59EA-9943-A85D-F9A4F77F30F0}">
      <dsp:nvSpPr>
        <dsp:cNvPr id="0" name=""/>
        <dsp:cNvSpPr/>
      </dsp:nvSpPr>
      <dsp:spPr>
        <a:xfrm>
          <a:off x="333341" y="966560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/>
            <a:t>CTR</a:t>
          </a:r>
          <a:r>
            <a:rPr lang="ko-KR" altLang="en-US" sz="2000" kern="1200" dirty="0"/>
            <a:t> 운영모드</a:t>
          </a:r>
          <a:endParaRPr lang="en-US" sz="2000" kern="1200" dirty="0"/>
        </a:p>
      </dsp:txBody>
      <dsp:txXfrm>
        <a:off x="362162" y="995381"/>
        <a:ext cx="4609141" cy="532757"/>
      </dsp:txXfrm>
    </dsp:sp>
    <dsp:sp modelId="{0D5A0D70-1C51-EB42-AFF0-C8F67A4283C0}">
      <dsp:nvSpPr>
        <dsp:cNvPr id="0" name=""/>
        <dsp:cNvSpPr/>
      </dsp:nvSpPr>
      <dsp:spPr>
        <a:xfrm>
          <a:off x="0" y="2168960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98F7-B245-5C40-B8A1-DD8762E850BC}">
      <dsp:nvSpPr>
        <dsp:cNvPr id="0" name=""/>
        <dsp:cNvSpPr/>
      </dsp:nvSpPr>
      <dsp:spPr>
        <a:xfrm>
          <a:off x="333341" y="1873760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사전연산 기법</a:t>
          </a:r>
          <a:endParaRPr lang="en-US" sz="2000" kern="1200" dirty="0"/>
        </a:p>
      </dsp:txBody>
      <dsp:txXfrm>
        <a:off x="362162" y="1902581"/>
        <a:ext cx="4609141" cy="532757"/>
      </dsp:txXfrm>
    </dsp:sp>
    <dsp:sp modelId="{C17F8905-0980-8746-988F-B33F1CFC6DAB}">
      <dsp:nvSpPr>
        <dsp:cNvPr id="0" name=""/>
        <dsp:cNvSpPr/>
      </dsp:nvSpPr>
      <dsp:spPr>
        <a:xfrm>
          <a:off x="0" y="30761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3A4C0-355A-BA43-88C2-127AE4C83B2D}">
      <dsp:nvSpPr>
        <dsp:cNvPr id="0" name=""/>
        <dsp:cNvSpPr/>
      </dsp:nvSpPr>
      <dsp:spPr>
        <a:xfrm>
          <a:off x="333341" y="2780960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경량화된</a:t>
          </a:r>
          <a:r>
            <a:rPr lang="en-US" sz="2000" kern="1200" dirty="0"/>
            <a:t> </a:t>
          </a:r>
          <a:r>
            <a:rPr lang="en-US" sz="2000" kern="1200" dirty="0" err="1"/>
            <a:t>사전</a:t>
          </a:r>
          <a:r>
            <a:rPr lang="en-US" sz="2000" kern="1200" dirty="0"/>
            <a:t> </a:t>
          </a:r>
          <a:r>
            <a:rPr lang="en-US" sz="2000" kern="1200" dirty="0" err="1"/>
            <a:t>연산</a:t>
          </a:r>
          <a:r>
            <a:rPr lang="en-US" sz="2000" kern="1200" dirty="0"/>
            <a:t> </a:t>
          </a:r>
          <a:r>
            <a:rPr lang="en-US" sz="2000" kern="1200" dirty="0" err="1"/>
            <a:t>기법</a:t>
          </a:r>
          <a:endParaRPr lang="en-US" sz="2000" kern="1200" dirty="0"/>
        </a:p>
      </dsp:txBody>
      <dsp:txXfrm>
        <a:off x="362162" y="2809781"/>
        <a:ext cx="4609141" cy="532757"/>
      </dsp:txXfrm>
    </dsp:sp>
    <dsp:sp modelId="{3F0B37A0-8A3B-8D4E-9750-6A60443ECE84}">
      <dsp:nvSpPr>
        <dsp:cNvPr id="0" name=""/>
        <dsp:cNvSpPr/>
      </dsp:nvSpPr>
      <dsp:spPr>
        <a:xfrm>
          <a:off x="0" y="39833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BE70C-2122-D743-BCD7-123B0CEBDD42}">
      <dsp:nvSpPr>
        <dsp:cNvPr id="0" name=""/>
        <dsp:cNvSpPr/>
      </dsp:nvSpPr>
      <dsp:spPr>
        <a:xfrm>
          <a:off x="333341" y="3688159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ShiftRows</a:t>
          </a:r>
          <a:r>
            <a:rPr lang="en-US" sz="2000" kern="1200" dirty="0"/>
            <a:t> </a:t>
          </a:r>
          <a:r>
            <a:rPr lang="ko-KR" altLang="en-US" sz="2000" kern="1200" dirty="0"/>
            <a:t>제거 연산 기법</a:t>
          </a:r>
          <a:endParaRPr lang="en-US" sz="2000" kern="1200" dirty="0"/>
        </a:p>
      </dsp:txBody>
      <dsp:txXfrm>
        <a:off x="362162" y="3716980"/>
        <a:ext cx="4609141" cy="532757"/>
      </dsp:txXfrm>
    </dsp:sp>
    <dsp:sp modelId="{94565229-BA7B-2B43-9FB6-D91B13C0ECB2}">
      <dsp:nvSpPr>
        <dsp:cNvPr id="0" name=""/>
        <dsp:cNvSpPr/>
      </dsp:nvSpPr>
      <dsp:spPr>
        <a:xfrm>
          <a:off x="0" y="4890559"/>
          <a:ext cx="6666833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CCD4B-7361-AF4B-B189-214AD3E94A9D}">
      <dsp:nvSpPr>
        <dsp:cNvPr id="0" name=""/>
        <dsp:cNvSpPr/>
      </dsp:nvSpPr>
      <dsp:spPr>
        <a:xfrm>
          <a:off x="333341" y="4595359"/>
          <a:ext cx="4666783" cy="5903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MixColumns</a:t>
          </a:r>
          <a:r>
            <a:rPr lang="ko-KR" altLang="en-US" sz="2000" kern="1200" dirty="0"/>
            <a:t> 사전 연산 기법</a:t>
          </a:r>
          <a:endParaRPr lang="en-US" sz="2000" kern="1200" dirty="0"/>
        </a:p>
      </dsp:txBody>
      <dsp:txXfrm>
        <a:off x="362162" y="4624180"/>
        <a:ext cx="4609141" cy="5327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87EED-6990-924C-AEFB-7469E19F6D63}">
      <dsp:nvSpPr>
        <dsp:cNvPr id="0" name=""/>
        <dsp:cNvSpPr/>
      </dsp:nvSpPr>
      <dsp:spPr>
        <a:xfrm>
          <a:off x="0" y="591799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AF2B40-4710-184C-B370-5A48C84B8266}">
      <dsp:nvSpPr>
        <dsp:cNvPr id="0" name=""/>
        <dsp:cNvSpPr/>
      </dsp:nvSpPr>
      <dsp:spPr>
        <a:xfrm>
          <a:off x="333341" y="326119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Nmap</a:t>
          </a:r>
          <a:r>
            <a:rPr kumimoji="1" lang="ko-KR" sz="1800" kern="1200"/>
            <a:t>을 활용한 </a:t>
          </a:r>
          <a:r>
            <a:rPr kumimoji="1" lang="en-US" sz="1800" kern="1200"/>
            <a:t>Network Host/Ping Scan</a:t>
          </a:r>
          <a:endParaRPr lang="en-US" sz="1800" kern="1200"/>
        </a:p>
      </dsp:txBody>
      <dsp:txXfrm>
        <a:off x="359280" y="352058"/>
        <a:ext cx="4614905" cy="479482"/>
      </dsp:txXfrm>
    </dsp:sp>
    <dsp:sp modelId="{917D9851-81B9-6842-A9DA-2B8D63206879}">
      <dsp:nvSpPr>
        <dsp:cNvPr id="0" name=""/>
        <dsp:cNvSpPr/>
      </dsp:nvSpPr>
      <dsp:spPr>
        <a:xfrm>
          <a:off x="0" y="1408280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CE0D9-59EA-9943-A85D-F9A4F77F30F0}">
      <dsp:nvSpPr>
        <dsp:cNvPr id="0" name=""/>
        <dsp:cNvSpPr/>
      </dsp:nvSpPr>
      <dsp:spPr>
        <a:xfrm>
          <a:off x="333341" y="1142600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Ping Flooding </a:t>
          </a:r>
          <a:r>
            <a:rPr kumimoji="1" lang="ko-KR" sz="1800" kern="1200"/>
            <a:t>공격</a:t>
          </a:r>
          <a:endParaRPr lang="en-US" sz="1800" kern="1200"/>
        </a:p>
      </dsp:txBody>
      <dsp:txXfrm>
        <a:off x="359280" y="1168539"/>
        <a:ext cx="4614905" cy="479482"/>
      </dsp:txXfrm>
    </dsp:sp>
    <dsp:sp modelId="{0D5A0D70-1C51-EB42-AFF0-C8F67A4283C0}">
      <dsp:nvSpPr>
        <dsp:cNvPr id="0" name=""/>
        <dsp:cNvSpPr/>
      </dsp:nvSpPr>
      <dsp:spPr>
        <a:xfrm>
          <a:off x="0" y="2224759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98F7-B245-5C40-B8A1-DD8762E850BC}">
      <dsp:nvSpPr>
        <dsp:cNvPr id="0" name=""/>
        <dsp:cNvSpPr/>
      </dsp:nvSpPr>
      <dsp:spPr>
        <a:xfrm>
          <a:off x="333341" y="1959080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QCONN </a:t>
          </a:r>
          <a:r>
            <a:rPr kumimoji="1" lang="ko-KR" sz="1800" kern="1200"/>
            <a:t>취약점을 활용한 </a:t>
          </a:r>
          <a:r>
            <a:rPr kumimoji="1" lang="en-US" sz="1800" kern="1200"/>
            <a:t>Remote</a:t>
          </a:r>
          <a:r>
            <a:rPr kumimoji="1" lang="ko-KR" sz="1800" kern="1200"/>
            <a:t> 공격</a:t>
          </a:r>
          <a:endParaRPr lang="en-US" sz="1800" kern="1200"/>
        </a:p>
      </dsp:txBody>
      <dsp:txXfrm>
        <a:off x="359280" y="1985019"/>
        <a:ext cx="4614905" cy="479482"/>
      </dsp:txXfrm>
    </dsp:sp>
    <dsp:sp modelId="{C17F8905-0980-8746-988F-B33F1CFC6DAB}">
      <dsp:nvSpPr>
        <dsp:cNvPr id="0" name=""/>
        <dsp:cNvSpPr/>
      </dsp:nvSpPr>
      <dsp:spPr>
        <a:xfrm>
          <a:off x="0" y="3041240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23A4C0-355A-BA43-88C2-127AE4C83B2D}">
      <dsp:nvSpPr>
        <dsp:cNvPr id="0" name=""/>
        <dsp:cNvSpPr/>
      </dsp:nvSpPr>
      <dsp:spPr>
        <a:xfrm>
          <a:off x="333341" y="2775559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Remote</a:t>
          </a:r>
          <a:r>
            <a:rPr kumimoji="1" lang="ko-KR" sz="1800" kern="1200"/>
            <a:t>로 접속하여 </a:t>
          </a:r>
          <a:r>
            <a:rPr kumimoji="1" lang="en-US" sz="1800" kern="1200"/>
            <a:t>Local </a:t>
          </a:r>
          <a:r>
            <a:rPr kumimoji="1" lang="ko-KR" sz="1800" kern="1200"/>
            <a:t>공격</a:t>
          </a:r>
          <a:endParaRPr lang="en-US" sz="1800" kern="1200"/>
        </a:p>
      </dsp:txBody>
      <dsp:txXfrm>
        <a:off x="359280" y="2801498"/>
        <a:ext cx="4614905" cy="479482"/>
      </dsp:txXfrm>
    </dsp:sp>
    <dsp:sp modelId="{3F0B37A0-8A3B-8D4E-9750-6A60443ECE84}">
      <dsp:nvSpPr>
        <dsp:cNvPr id="0" name=""/>
        <dsp:cNvSpPr/>
      </dsp:nvSpPr>
      <dsp:spPr>
        <a:xfrm>
          <a:off x="0" y="3857720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BE70C-2122-D743-BCD7-123B0CEBDD42}">
      <dsp:nvSpPr>
        <dsp:cNvPr id="0" name=""/>
        <dsp:cNvSpPr/>
      </dsp:nvSpPr>
      <dsp:spPr>
        <a:xfrm>
          <a:off x="333341" y="3592040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‘TimeCreate’ Local Denial of Service </a:t>
          </a:r>
          <a:r>
            <a:rPr kumimoji="1" lang="ko-KR" sz="1800" kern="1200"/>
            <a:t>공격</a:t>
          </a:r>
          <a:endParaRPr lang="en-US" sz="1800" kern="1200"/>
        </a:p>
      </dsp:txBody>
      <dsp:txXfrm>
        <a:off x="359280" y="3617979"/>
        <a:ext cx="4614905" cy="479482"/>
      </dsp:txXfrm>
    </dsp:sp>
    <dsp:sp modelId="{94565229-BA7B-2B43-9FB6-D91B13C0ECB2}">
      <dsp:nvSpPr>
        <dsp:cNvPr id="0" name=""/>
        <dsp:cNvSpPr/>
      </dsp:nvSpPr>
      <dsp:spPr>
        <a:xfrm>
          <a:off x="0" y="4674200"/>
          <a:ext cx="6666833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CCD4B-7361-AF4B-B189-214AD3E94A9D}">
      <dsp:nvSpPr>
        <dsp:cNvPr id="0" name=""/>
        <dsp:cNvSpPr/>
      </dsp:nvSpPr>
      <dsp:spPr>
        <a:xfrm>
          <a:off x="333341" y="4408520"/>
          <a:ext cx="4666783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1800" kern="1200"/>
            <a:t>QNX – ‘.Phgrafx’ File Enumeration </a:t>
          </a:r>
          <a:endParaRPr lang="en-US" sz="1800" kern="1200"/>
        </a:p>
      </dsp:txBody>
      <dsp:txXfrm>
        <a:off x="359280" y="4434459"/>
        <a:ext cx="4614905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DC025-3841-E243-F749-4904D9E2C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EAA2F-B535-8603-FB89-416B4CAFC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D3ED2-88CC-D97E-040A-D3825F499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43F1B2-20B6-F62D-8B00-5E2466F85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ED486-C621-1D86-2E58-49D13CD6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6E5B8-DB2D-D4B1-B573-9239BA7B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6184A6-8097-D5E1-8796-AE535955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F7AB9-8A7E-67CA-4B28-607CDBEFE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DC52E-0D0A-CD11-CDBE-0897B0712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BEBF97-73B1-15DC-E92C-81E1DF40C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9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FA348E-B90A-06D6-2104-CD1C31ADD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AEAE9E-5128-815D-90C3-9554DFD04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500A77-5FF6-31AB-F75F-0184F89D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F5730D-18E3-17F8-FF5E-B23B4ED7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C0307-02BC-DD00-E001-FF7A3371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5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9327F-FA7A-CFF0-69A5-998A8F772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74AA3-BB36-C9DF-9537-6158A75FD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53CFE-CC35-E26E-A61B-DB8653687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8AF6D-7BB8-B785-AAD0-72E04FD12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AD8F7A-3921-13A1-B423-04A5F1DA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7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E812D-142C-0116-0C3F-36AC42A8A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9AC7D5-87AB-D2BA-B0B9-FB5845DC5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B5341-91C4-8069-91E8-0D024EA33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7EF82-B7F7-94F9-A7CE-7FFBC6DD5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E53B9-2767-8806-5DAE-67EE13AC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4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1365-399A-B70E-FCB0-EBC7A605A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1EE3D4-2D8C-BC1E-5877-A7F312194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19592C-E816-4C85-B022-CD651CE1C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ACC149-AD40-A7C2-4A29-260ECD0B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F66E43-0D79-1339-6285-1A0F98F40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B137CB-8197-7D70-70FB-E1122422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D9191-7976-D19E-EC9B-D13E65595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61E30-95FF-00B6-F1F5-203AC52ED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689DA8-5624-6598-5DDD-01F259E8EE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90E1F7-E692-CD7D-B806-F9F348036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0728B1-2EDF-36E1-430C-9ED0E88A6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E5EFCC-57BC-48CE-61A4-D0052CCC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ED073B-9FF1-C76E-641D-A8CD39DF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EF97626-877B-5F16-00A1-BD9DAE25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74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AC24C-836A-85DB-4797-14E94540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E0311B1-C05C-8770-2E36-B861F9B6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1F6FCF-AB69-340C-B514-21AD32F3A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593C72-C97E-64EF-A1A7-8632A4AD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9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E74C70-49B6-D709-1A69-B04BAA78A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A86AF5-DEB9-789D-7C4F-5B9001841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8FB8D-DB07-61EA-F4F5-361C4E8E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62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DDF8A-F934-9E29-A315-D19450150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7905E5-87F8-2D70-6F5B-23E391A81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457B0D-BA76-7B09-55F8-A6579C33A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94B401-7339-B7FE-DB50-AD7A0F259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F59B06-1FB5-4EF7-6378-BDF785D6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C35A97-1394-C6C4-B43A-BF2289A9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62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11135-AB5B-71C3-8134-B38B6D0F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912FD7-878B-EA64-64E4-3A133DBC2F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EF28B5-43D0-1BD9-23BC-F2908EEF1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CD5B5-0225-774D-E9D4-73768EE7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10/30/24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B721C-8E75-A260-49CD-30BD5058F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E4B6ED-0FBB-B9F4-F16A-F4E14597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51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DABE7E-1516-62C5-859C-CFF019CAD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05A53A-8A26-6382-0520-0E6260C69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52157-D414-D702-23B0-F23DD60CB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10/30/24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8C3C2C-6933-57D2-B49F-8EE78126E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E6DE0-0812-F4C0-985D-6D4E5471D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C0834-40F6-CFBE-F12E-F0D3F98D5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94A0D32-018B-61C1-762B-8A912DAD6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43B1DB-14EF-CBB6-0FEF-C5CEEF4BC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2F6575-2821-4C8D-879C-F1CB5B8AD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A5ABDD-1B02-A334-B82D-C963E8765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F57132-A399-FFEE-60A7-9E9F9F57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499674-DF90-5512-4674-F815769E7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5BFEDF0-D863-C0D9-68F0-C96AF5881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ko-KR" sz="4800" b="1" dirty="0">
                <a:solidFill>
                  <a:srgbClr val="FFFFFF"/>
                </a:solidFill>
              </a:rPr>
              <a:t>RTOS </a:t>
            </a:r>
            <a:r>
              <a:rPr kumimoji="1" lang="ko-KR" altLang="en-US" sz="4800" b="1" dirty="0">
                <a:solidFill>
                  <a:srgbClr val="FFFFFF"/>
                </a:solidFill>
              </a:rPr>
              <a:t>취약점 분석 및 알고리즘 경량화 연구</a:t>
            </a:r>
          </a:p>
        </p:txBody>
      </p:sp>
    </p:spTree>
    <p:extLst>
      <p:ext uri="{BB962C8B-B14F-4D97-AF65-F5344CB8AC3E}">
        <p14:creationId xmlns:p14="http://schemas.microsoft.com/office/powerpoint/2010/main" val="199435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6061-8FEC-C1B7-814A-8551C6A8B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E65364-34A9-3A58-A2A9-CD6230AB8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489100"/>
            <a:ext cx="7708900" cy="431800"/>
          </a:xfrm>
          <a:prstGeom prst="rect">
            <a:avLst/>
          </a:prstGeom>
        </p:spPr>
      </p:pic>
      <p:sp>
        <p:nvSpPr>
          <p:cNvPr id="6" name="왼쪽 중괄호[L] 5">
            <a:extLst>
              <a:ext uri="{FF2B5EF4-FFF2-40B4-BE49-F238E27FC236}">
                <a16:creationId xmlns:a16="http://schemas.microsoft.com/office/drawing/2014/main" id="{CE17FB9C-F342-0184-DD05-CEEE1B6FF41F}"/>
              </a:ext>
            </a:extLst>
          </p:cNvPr>
          <p:cNvSpPr/>
          <p:nvPr/>
        </p:nvSpPr>
        <p:spPr>
          <a:xfrm rot="5400000">
            <a:off x="4889805" y="-1620380"/>
            <a:ext cx="461225" cy="5757734"/>
          </a:xfrm>
          <a:prstGeom prst="leftBrace">
            <a:avLst>
              <a:gd name="adj1" fmla="val 25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05E2ED3F-1228-F391-9975-B9230AAF0DBA}"/>
              </a:ext>
            </a:extLst>
          </p:cNvPr>
          <p:cNvSpPr/>
          <p:nvPr/>
        </p:nvSpPr>
        <p:spPr>
          <a:xfrm rot="5400000">
            <a:off x="8725454" y="301708"/>
            <a:ext cx="461225" cy="1913560"/>
          </a:xfrm>
          <a:prstGeom prst="leftBrace">
            <a:avLst>
              <a:gd name="adj1" fmla="val 25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0F041-18D1-82B1-20AF-C7B0E5EE8A01}"/>
              </a:ext>
            </a:extLst>
          </p:cNvPr>
          <p:cNvSpPr txBox="1"/>
          <p:nvPr/>
        </p:nvSpPr>
        <p:spPr>
          <a:xfrm>
            <a:off x="8033351" y="703564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Count : 32-bit</a:t>
            </a:r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7FA0FB-BA67-598C-F28B-79A9929F9D65}"/>
              </a:ext>
            </a:extLst>
          </p:cNvPr>
          <p:cNvSpPr txBox="1"/>
          <p:nvPr/>
        </p:nvSpPr>
        <p:spPr>
          <a:xfrm>
            <a:off x="4172150" y="703564"/>
            <a:ext cx="189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Nonce : 96-bit</a:t>
            </a:r>
            <a:endParaRPr kumimoji="1" lang="ko-KR" altLang="en-US" dirty="0"/>
          </a:p>
        </p:txBody>
      </p:sp>
      <p:pic>
        <p:nvPicPr>
          <p:cNvPr id="24" name="그림 23" descr="사각형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F71487F-7BBF-90E2-CAA4-1AE5797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0" y="3363686"/>
            <a:ext cx="1841500" cy="10287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8A91F0C-352A-C8F1-6378-665326D41B09}"/>
              </a:ext>
            </a:extLst>
          </p:cNvPr>
          <p:cNvSpPr/>
          <p:nvPr/>
        </p:nvSpPr>
        <p:spPr>
          <a:xfrm>
            <a:off x="4963128" y="2047207"/>
            <a:ext cx="2211112" cy="414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초기화벡터</a:t>
            </a:r>
          </a:p>
        </p:txBody>
      </p: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B420D983-6BD1-2715-2DE1-A1A39B4C7C7C}"/>
              </a:ext>
            </a:extLst>
          </p:cNvPr>
          <p:cNvSpPr/>
          <p:nvPr/>
        </p:nvSpPr>
        <p:spPr>
          <a:xfrm>
            <a:off x="5682343" y="2587600"/>
            <a:ext cx="832757" cy="59647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09E15F32-2232-0FEE-3AB6-4B17A0821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896" y="4937101"/>
            <a:ext cx="2044700" cy="1016000"/>
          </a:xfrm>
          <a:prstGeom prst="rect">
            <a:avLst/>
          </a:prstGeom>
        </p:spPr>
      </p:pic>
      <p:pic>
        <p:nvPicPr>
          <p:cNvPr id="33" name="그림 3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0D565D0-0D65-F8BB-99A2-E51A3048B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474" y="4937901"/>
            <a:ext cx="2043090" cy="1015200"/>
          </a:xfrm>
          <a:prstGeom prst="rect">
            <a:avLst/>
          </a:prstGeom>
        </p:spPr>
      </p:pic>
      <p:pic>
        <p:nvPicPr>
          <p:cNvPr id="35" name="그림 34" descr="스크린샷, 텍스트, 폰트, 번호이(가) 표시된 사진&#10;&#10;자동 생성된 설명">
            <a:extLst>
              <a:ext uri="{FF2B5EF4-FFF2-40B4-BE49-F238E27FC236}">
                <a16:creationId xmlns:a16="http://schemas.microsoft.com/office/drawing/2014/main" id="{AB8033D7-8320-A79D-5167-799D9E0FB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42" y="4937101"/>
            <a:ext cx="2044700" cy="1016000"/>
          </a:xfrm>
          <a:prstGeom prst="rect">
            <a:avLst/>
          </a:prstGeom>
        </p:spPr>
      </p:pic>
      <p:pic>
        <p:nvPicPr>
          <p:cNvPr id="37" name="그림 3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DB00E7-436D-C456-1771-41496E5D71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2410" y="4937101"/>
            <a:ext cx="2044700" cy="1016000"/>
          </a:xfrm>
          <a:prstGeom prst="rect">
            <a:avLst/>
          </a:prstGeom>
        </p:spPr>
      </p:pic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FB76D5B5-0794-CEEF-F31D-73FA93731A1D}"/>
              </a:ext>
            </a:extLst>
          </p:cNvPr>
          <p:cNvCxnSpPr/>
          <p:nvPr/>
        </p:nvCxnSpPr>
        <p:spPr>
          <a:xfrm>
            <a:off x="0" y="4625788"/>
            <a:ext cx="1219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0274D5DE-644D-ECD8-837B-3C4CA5CC3C09}"/>
              </a:ext>
            </a:extLst>
          </p:cNvPr>
          <p:cNvSpPr/>
          <p:nvPr/>
        </p:nvSpPr>
        <p:spPr>
          <a:xfrm>
            <a:off x="3271136" y="5234644"/>
            <a:ext cx="544188" cy="4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388341F7-F789-AA77-71EF-68166CC9EB32}"/>
              </a:ext>
            </a:extLst>
          </p:cNvPr>
          <p:cNvSpPr/>
          <p:nvPr/>
        </p:nvSpPr>
        <p:spPr>
          <a:xfrm>
            <a:off x="6010717" y="5234644"/>
            <a:ext cx="544188" cy="4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F1A15C7F-98EB-5026-B525-490BD44F3F04}"/>
              </a:ext>
            </a:extLst>
          </p:cNvPr>
          <p:cNvSpPr/>
          <p:nvPr/>
        </p:nvSpPr>
        <p:spPr>
          <a:xfrm>
            <a:off x="8707379" y="5234644"/>
            <a:ext cx="544188" cy="42091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61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A4F07-FD2A-00C9-9C5C-E1E5ACB10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443A3A8E-A39B-648A-498C-A4A66403C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02D83F21-3252-036C-0267-C3CA74DA4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B7CE930A-4D84-3699-6D70-794CE4F43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18D67576-71FB-AFCA-A43E-1075C2EBF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E4F585-142D-28FB-AE01-FD4CD1F9A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b="1" dirty="0">
                <a:solidFill>
                  <a:srgbClr val="FFFFFF"/>
                </a:solidFill>
              </a:rPr>
              <a:t>사전연산기법</a:t>
            </a:r>
          </a:p>
        </p:txBody>
      </p:sp>
    </p:spTree>
    <p:extLst>
      <p:ext uri="{BB962C8B-B14F-4D97-AF65-F5344CB8AC3E}">
        <p14:creationId xmlns:p14="http://schemas.microsoft.com/office/powerpoint/2010/main" val="308208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BF683-9510-CF5D-ECAF-79CAD81A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직사각형, 사각형, 텍스트이(가) 표시된 사진&#10;&#10;자동 생성된 설명">
            <a:extLst>
              <a:ext uri="{FF2B5EF4-FFF2-40B4-BE49-F238E27FC236}">
                <a16:creationId xmlns:a16="http://schemas.microsoft.com/office/drawing/2014/main" id="{3039C759-3436-3087-A471-1DB0AA42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84" y="730250"/>
            <a:ext cx="5340531" cy="4489450"/>
          </a:xfrm>
          <a:prstGeom prst="rect">
            <a:avLst/>
          </a:prstGeom>
        </p:spPr>
      </p:pic>
      <p:pic>
        <p:nvPicPr>
          <p:cNvPr id="8" name="그림 7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94F56703-7782-3B7F-702F-9CD2D14A3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686" y="2542598"/>
            <a:ext cx="5565866" cy="86475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CBFFB9-887C-C886-F980-DE7DE60F6C2C}"/>
              </a:ext>
            </a:extLst>
          </p:cNvPr>
          <p:cNvCxnSpPr>
            <a:cxnSpLocks/>
          </p:cNvCxnSpPr>
          <p:nvPr/>
        </p:nvCxnSpPr>
        <p:spPr>
          <a:xfrm>
            <a:off x="6096000" y="-152400"/>
            <a:ext cx="0" cy="737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70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D8C86-6DA9-8281-E2D7-DB6FC1C9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직사각형, 사각형이(가) 표시된 사진&#10;&#10;자동 생성된 설명">
            <a:extLst>
              <a:ext uri="{FF2B5EF4-FFF2-40B4-BE49-F238E27FC236}">
                <a16:creationId xmlns:a16="http://schemas.microsoft.com/office/drawing/2014/main" id="{393D38A0-7B0C-D616-3954-DE66BBB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979"/>
            <a:ext cx="5291666" cy="4736042"/>
          </a:xfrm>
          <a:prstGeom prst="rect">
            <a:avLst/>
          </a:prstGeom>
        </p:spPr>
      </p:pic>
      <p:pic>
        <p:nvPicPr>
          <p:cNvPr id="5" name="그림 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5708A33-D23D-5D02-DF58-80179D32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76135"/>
            <a:ext cx="5291667" cy="3505730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0DEB939-E4E4-0D06-AD28-F1E77B6D23AE}"/>
              </a:ext>
            </a:extLst>
          </p:cNvPr>
          <p:cNvCxnSpPr/>
          <p:nvPr/>
        </p:nvCxnSpPr>
        <p:spPr>
          <a:xfrm>
            <a:off x="6096000" y="0"/>
            <a:ext cx="0" cy="70294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6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35326E-F49D-EDDB-8F5F-45FC94CEC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D9672787-CBD9-543C-828A-ABE10AA8E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94BFB62-9C13-B3D0-62F8-B8BD1F9D2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DBB22693-1908-6212-88A2-C185BFA4D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AD8B793-7150-2183-090E-48795AE09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81C3F4-DB71-94C2-1864-A27D20D71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ko-KR" altLang="en-US" sz="4000" b="1" dirty="0" err="1">
                <a:solidFill>
                  <a:srgbClr val="FFFFFF"/>
                </a:solidFill>
              </a:rPr>
              <a:t>경량화된</a:t>
            </a:r>
            <a:r>
              <a:rPr kumimoji="1" lang="ko-KR" altLang="en-US" sz="4000" b="1" dirty="0">
                <a:solidFill>
                  <a:srgbClr val="FFFFFF"/>
                </a:solidFill>
              </a:rPr>
              <a:t> 사전연산기법</a:t>
            </a:r>
          </a:p>
        </p:txBody>
      </p:sp>
    </p:spTree>
    <p:extLst>
      <p:ext uri="{BB962C8B-B14F-4D97-AF65-F5344CB8AC3E}">
        <p14:creationId xmlns:p14="http://schemas.microsoft.com/office/powerpoint/2010/main" val="111771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7F7A-6596-90D2-AA36-3670006AF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7E45785-38F7-76B7-A9D6-DB9A0D6507B7}"/>
              </a:ext>
            </a:extLst>
          </p:cNvPr>
          <p:cNvCxnSpPr>
            <a:cxnSpLocks/>
          </p:cNvCxnSpPr>
          <p:nvPr/>
        </p:nvCxnSpPr>
        <p:spPr>
          <a:xfrm>
            <a:off x="6096000" y="-152400"/>
            <a:ext cx="0" cy="73723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그림 2" descr="스크린샷, 직사각형, 라인, 사각형이(가) 표시된 사진&#10;&#10;자동 생성된 설명">
            <a:extLst>
              <a:ext uri="{FF2B5EF4-FFF2-40B4-BE49-F238E27FC236}">
                <a16:creationId xmlns:a16="http://schemas.microsoft.com/office/drawing/2014/main" id="{2DE3E26C-A95E-9C5C-3A9F-8B2E012D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8112"/>
            <a:ext cx="5656946" cy="1501775"/>
          </a:xfrm>
          <a:prstGeom prst="rect">
            <a:avLst/>
          </a:prstGeom>
        </p:spPr>
      </p:pic>
      <p:pic>
        <p:nvPicPr>
          <p:cNvPr id="6" name="그림 5" descr="스크린샷, 사각형, 직사각형, 다채로움이(가) 표시된 사진&#10;&#10;자동 생성된 설명">
            <a:extLst>
              <a:ext uri="{FF2B5EF4-FFF2-40B4-BE49-F238E27FC236}">
                <a16:creationId xmlns:a16="http://schemas.microsoft.com/office/drawing/2014/main" id="{252F8096-05CF-A176-644A-B21435283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0" y="1692274"/>
            <a:ext cx="5233560" cy="291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CD25D-6B30-E9FB-CBB8-E430D57E1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344BC5B7-273C-4DA9-8CC5-90011D98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457200"/>
            <a:ext cx="7772400" cy="5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12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FB1474-3789-DB49-EF71-9C636B8C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E3B8D8C4-0412-605F-FD2E-649669512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31B144D-34E1-B510-B8ED-14B928F79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9A01B3FB-E0BA-EB31-BEA7-B9A983955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F69B5422-6675-44F4-129E-EB8E556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668FFC-5077-33A3-9669-736C9FF5D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4000" b="1" dirty="0" err="1">
                <a:solidFill>
                  <a:srgbClr val="FFFFFF"/>
                </a:solidFill>
              </a:rPr>
              <a:t>ShiftRows</a:t>
            </a:r>
            <a:r>
              <a:rPr kumimoji="1" lang="en-US" altLang="ko-KR" sz="4000" b="1" dirty="0">
                <a:solidFill>
                  <a:srgbClr val="FFFFFF"/>
                </a:solidFill>
              </a:rPr>
              <a:t> </a:t>
            </a:r>
            <a:r>
              <a:rPr kumimoji="1" lang="ko-KR" altLang="en-US" sz="4000" b="1" dirty="0">
                <a:solidFill>
                  <a:srgbClr val="FFFFFF"/>
                </a:solidFill>
              </a:rPr>
              <a:t>제거 연산 기법</a:t>
            </a:r>
          </a:p>
        </p:txBody>
      </p:sp>
    </p:spTree>
    <p:extLst>
      <p:ext uri="{BB962C8B-B14F-4D97-AF65-F5344CB8AC3E}">
        <p14:creationId xmlns:p14="http://schemas.microsoft.com/office/powerpoint/2010/main" val="255958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212CD-C3F9-1B82-17E5-80AF636A9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사각형, 직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A34305AA-8C1C-699F-B0D2-9A0031AC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17" y="2251602"/>
            <a:ext cx="5291666" cy="2354794"/>
          </a:xfrm>
          <a:prstGeom prst="rect">
            <a:avLst/>
          </a:prstGeom>
        </p:spPr>
      </p:pic>
      <p:pic>
        <p:nvPicPr>
          <p:cNvPr id="7" name="그림 6" descr="사각형, 직사각형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C737F535-D26B-0854-1BC5-13B9D61FB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17" y="2264832"/>
            <a:ext cx="5291667" cy="2328335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60579BC-B7BD-35F1-0B15-921072A45891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BF96EE-A7ED-875D-27E8-04C7F2563657}"/>
              </a:ext>
            </a:extLst>
          </p:cNvPr>
          <p:cNvSpPr/>
          <p:nvPr/>
        </p:nvSpPr>
        <p:spPr>
          <a:xfrm>
            <a:off x="83820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en-US" altLang="ko-KR" dirty="0">
                <a:solidFill>
                  <a:schemeClr val="tx1"/>
                </a:solidFill>
              </a:rPr>
              <a:t>1Round &amp; 2Round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ACACC1-DF65-88E8-D2DB-F4AD4EB02467}"/>
              </a:ext>
            </a:extLst>
          </p:cNvPr>
          <p:cNvSpPr/>
          <p:nvPr/>
        </p:nvSpPr>
        <p:spPr>
          <a:xfrm>
            <a:off x="695325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en-US" altLang="ko-KR" dirty="0">
                <a:solidFill>
                  <a:schemeClr val="tx1"/>
                </a:solidFill>
              </a:rPr>
              <a:t>3Round &amp; 4Round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7663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C1953-DAFB-01BC-7C27-43C3D3DC3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37513FA-0ECB-6ECF-782F-B45C059A759C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E79131-6C02-F074-6C98-A90EA4ECE782}"/>
              </a:ext>
            </a:extLst>
          </p:cNvPr>
          <p:cNvSpPr/>
          <p:nvPr/>
        </p:nvSpPr>
        <p:spPr>
          <a:xfrm>
            <a:off x="83820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규칙발견</a:t>
            </a:r>
            <a:endParaRPr kumimoji="1"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AA18F5-333E-F06A-3CEC-7DC589695C49}"/>
              </a:ext>
            </a:extLst>
          </p:cNvPr>
          <p:cNvSpPr/>
          <p:nvPr/>
        </p:nvSpPr>
        <p:spPr>
          <a:xfrm>
            <a:off x="695325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en-US" altLang="ko-KR" dirty="0">
                <a:solidFill>
                  <a:schemeClr val="tx1"/>
                </a:solidFill>
              </a:rPr>
              <a:t>ShiftRows</a:t>
            </a:r>
            <a:r>
              <a:rPr kumimoji="1" lang="ko-KR" altLang="en-US" dirty="0">
                <a:solidFill>
                  <a:schemeClr val="tx1"/>
                </a:solidFill>
              </a:rPr>
              <a:t>제거 흐름도</a:t>
            </a:r>
            <a:endParaRPr kumimoji="1" lang="ko-KR" altLang="en-US" dirty="0"/>
          </a:p>
        </p:txBody>
      </p:sp>
      <p:pic>
        <p:nvPicPr>
          <p:cNvPr id="4" name="그림 3" descr="텍스트, 스크린샷, 번호, 흑백이(가) 표시된 사진&#10;&#10;자동 생성된 설명">
            <a:extLst>
              <a:ext uri="{FF2B5EF4-FFF2-40B4-BE49-F238E27FC236}">
                <a16:creationId xmlns:a16="http://schemas.microsoft.com/office/drawing/2014/main" id="{65D09B15-A0D9-E0CA-5E05-E82A95D2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1" y="1583267"/>
            <a:ext cx="4725458" cy="3316111"/>
          </a:xfrm>
          <a:prstGeom prst="rect">
            <a:avLst/>
          </a:prstGeom>
        </p:spPr>
      </p:pic>
      <p:pic>
        <p:nvPicPr>
          <p:cNvPr id="8" name="그림 7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07753621-9B92-D67F-E975-CA7FA909F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242" y="1583267"/>
            <a:ext cx="1417714" cy="49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FABFFA-1402-5FF4-6D44-AFA012E95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A25C6FC-99A2-FC82-5552-9C8F75140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6931DD-CA72-C699-C873-8F9AA6E13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BA7062-D403-D81B-6DD6-0AD170193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7DD987-4871-B63C-2EC8-C6F0E2D54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FD4EA0-564E-95C0-43F1-DDA586B32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246191-95B0-B925-9A37-8651B8458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212CF8-0AD1-F6FA-5D7D-F599CE3D2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kumimoji="1" lang="ko-KR" altLang="en-US" sz="4800" b="1" dirty="0">
                <a:solidFill>
                  <a:srgbClr val="FFFFFF"/>
                </a:solidFill>
              </a:rPr>
              <a:t>암호 알고리즘 경량화</a:t>
            </a:r>
          </a:p>
        </p:txBody>
      </p:sp>
    </p:spTree>
    <p:extLst>
      <p:ext uri="{BB962C8B-B14F-4D97-AF65-F5344CB8AC3E}">
        <p14:creationId xmlns:p14="http://schemas.microsoft.com/office/powerpoint/2010/main" val="1550367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11BACA-8E51-EFC7-BE0B-C100C0DF4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07689CF-AE7F-1E3E-096F-D23ED427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807C686-A2B6-48AD-6CCF-51CCD6ED6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30E7BC3-7097-4818-B5F5-1A949DFB5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B297CF2-66FE-5B98-94C6-0CA3C79B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0FA3AD-87B3-49AA-B692-5020B3AC4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4000" b="1" dirty="0" err="1">
                <a:solidFill>
                  <a:srgbClr val="FFFFFF"/>
                </a:solidFill>
              </a:rPr>
              <a:t>MixColumns</a:t>
            </a:r>
            <a:r>
              <a:rPr kumimoji="1" lang="en-US" altLang="ko-KR" sz="4000" b="1" dirty="0">
                <a:solidFill>
                  <a:srgbClr val="FFFFFF"/>
                </a:solidFill>
              </a:rPr>
              <a:t> </a:t>
            </a:r>
            <a:r>
              <a:rPr kumimoji="1" lang="ko-KR" altLang="en-US" sz="4000" b="1" dirty="0">
                <a:solidFill>
                  <a:srgbClr val="FFFFFF"/>
                </a:solidFill>
              </a:rPr>
              <a:t>사전 연산 기법</a:t>
            </a:r>
          </a:p>
        </p:txBody>
      </p:sp>
    </p:spTree>
    <p:extLst>
      <p:ext uri="{BB962C8B-B14F-4D97-AF65-F5344CB8AC3E}">
        <p14:creationId xmlns:p14="http://schemas.microsoft.com/office/powerpoint/2010/main" val="44206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6FAD-1AAE-56D6-5ED5-92D2B3CB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490F882E-0618-C16F-AE02-FFE0326D00E5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0E53CD-D36B-74B3-E108-53F5DA5BD312}"/>
              </a:ext>
            </a:extLst>
          </p:cNvPr>
          <p:cNvSpPr/>
          <p:nvPr/>
        </p:nvSpPr>
        <p:spPr>
          <a:xfrm>
            <a:off x="83820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MixColumns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연산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C86229-990A-3C85-63AE-C7370D35CF8B}"/>
              </a:ext>
            </a:extLst>
          </p:cNvPr>
          <p:cNvSpPr/>
          <p:nvPr/>
        </p:nvSpPr>
        <p:spPr>
          <a:xfrm>
            <a:off x="695325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사전에 저장된 </a:t>
            </a:r>
            <a:r>
              <a:rPr kumimoji="1" lang="en-US" altLang="ko-KR" dirty="0" err="1">
                <a:solidFill>
                  <a:schemeClr val="tx1"/>
                </a:solidFill>
              </a:rPr>
              <a:t>MixColumns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연산</a:t>
            </a:r>
          </a:p>
        </p:txBody>
      </p:sp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2990D151-7198-26C8-5501-80FE2A674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" y="3006686"/>
            <a:ext cx="5842000" cy="844626"/>
          </a:xfrm>
          <a:prstGeom prst="rect">
            <a:avLst/>
          </a:prstGeom>
        </p:spPr>
      </p:pic>
      <p:pic>
        <p:nvPicPr>
          <p:cNvPr id="5" name="그림 4" descr="스크린샷, 직사각형, 사각형, 라인이(가) 표시된 사진&#10;&#10;자동 생성된 설명">
            <a:extLst>
              <a:ext uri="{FF2B5EF4-FFF2-40B4-BE49-F238E27FC236}">
                <a16:creationId xmlns:a16="http://schemas.microsoft.com/office/drawing/2014/main" id="{C8A40E62-B2FE-2401-8AFD-AA3173AF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53" y="2371019"/>
            <a:ext cx="5262166" cy="211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6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5B660-C962-3721-9FD0-BE3595E27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BC028F1D-2245-2CCE-ED4B-28D0E13CB4E6}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5F9968-2BB2-349C-5F88-5CDAFD9447F0}"/>
              </a:ext>
            </a:extLst>
          </p:cNvPr>
          <p:cNvSpPr/>
          <p:nvPr/>
        </p:nvSpPr>
        <p:spPr>
          <a:xfrm>
            <a:off x="83820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1</a:t>
            </a:r>
            <a:r>
              <a:rPr kumimoji="1" lang="ko-KR" altLang="en-US" dirty="0">
                <a:solidFill>
                  <a:schemeClr val="tx1"/>
                </a:solidFill>
              </a:rPr>
              <a:t>라운드 값 저장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42AF9B-BBC4-F0F5-E5BC-B1D37C85359D}"/>
              </a:ext>
            </a:extLst>
          </p:cNvPr>
          <p:cNvSpPr/>
          <p:nvPr/>
        </p:nvSpPr>
        <p:spPr>
          <a:xfrm>
            <a:off x="6953250" y="285750"/>
            <a:ext cx="4400550" cy="933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2</a:t>
            </a:r>
            <a:r>
              <a:rPr kumimoji="1" lang="ko-KR" altLang="en-US" dirty="0">
                <a:solidFill>
                  <a:schemeClr val="tx1"/>
                </a:solidFill>
              </a:rPr>
              <a:t>라운드 값 저장</a:t>
            </a:r>
          </a:p>
        </p:txBody>
      </p:sp>
      <p:pic>
        <p:nvPicPr>
          <p:cNvPr id="3" name="그림 2" descr="스크린샷, 텍스트, 직사각형, 사각형이(가) 표시된 사진&#10;&#10;자동 생성된 설명">
            <a:extLst>
              <a:ext uri="{FF2B5EF4-FFF2-40B4-BE49-F238E27FC236}">
                <a16:creationId xmlns:a16="http://schemas.microsoft.com/office/drawing/2014/main" id="{9BFCA47F-2D04-8DDB-FF97-B03C5751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0" y="1761772"/>
            <a:ext cx="5677950" cy="3334456"/>
          </a:xfrm>
          <a:prstGeom prst="rect">
            <a:avLst/>
          </a:prstGeom>
        </p:spPr>
      </p:pic>
      <p:pic>
        <p:nvPicPr>
          <p:cNvPr id="5" name="그림 4" descr="스크린샷, 직사각형, 텍스트, 사각형이(가) 표시된 사진&#10;&#10;자동 생성된 설명">
            <a:extLst>
              <a:ext uri="{FF2B5EF4-FFF2-40B4-BE49-F238E27FC236}">
                <a16:creationId xmlns:a16="http://schemas.microsoft.com/office/drawing/2014/main" id="{623BE6FC-5E67-9BFF-F6ED-24D20DC77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99" y="1804666"/>
            <a:ext cx="5565252" cy="329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3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919788-5B30-C791-5858-05D6A3BC7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" name="Rectangle 9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E60CB4F8-2390-6E2B-3A5A-7F5DEA8D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4" b="3866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6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4609DA-2F85-779B-D3A6-7E6A64755F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kumimoji="1" lang="en-US" altLang="ko-KR" sz="4800" b="1" dirty="0">
                <a:solidFill>
                  <a:srgbClr val="FFFFFF"/>
                </a:solidFill>
              </a:rPr>
              <a:t>QNX </a:t>
            </a:r>
            <a:r>
              <a:rPr kumimoji="1" lang="ko-KR" altLang="en-US" sz="4800" b="1" dirty="0">
                <a:solidFill>
                  <a:srgbClr val="FFFFFF"/>
                </a:solidFill>
              </a:rPr>
              <a:t>취약점 분석</a:t>
            </a:r>
          </a:p>
        </p:txBody>
      </p:sp>
    </p:spTree>
    <p:extLst>
      <p:ext uri="{BB962C8B-B14F-4D97-AF65-F5344CB8AC3E}">
        <p14:creationId xmlns:p14="http://schemas.microsoft.com/office/powerpoint/2010/main" val="4204652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5052FB-2368-2E74-2660-248F196E8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E3998-72C9-D66F-E225-08F32598C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kumimoji="1" lang="ko-KR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취약점 분석을 위한 공격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3A76AF6-9A0E-FDA5-8BC0-A12D53D588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943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98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F814B-DAD1-867F-FE19-42643A0A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AE3697-4783-C546-4FA9-46EFB4DD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3231" y="3886200"/>
            <a:ext cx="4959654" cy="1297115"/>
          </a:xfrm>
        </p:spPr>
        <p:txBody>
          <a:bodyPr anchor="t">
            <a:noAutofit/>
          </a:bodyPr>
          <a:lstStyle/>
          <a:p>
            <a:pPr algn="l"/>
            <a:r>
              <a:rPr kumimoji="1" lang="en-US" altLang="ko-KR" sz="4000" b="1" dirty="0">
                <a:solidFill>
                  <a:schemeClr val="tx2"/>
                </a:solidFill>
              </a:rPr>
              <a:t>Nmap</a:t>
            </a:r>
            <a:r>
              <a:rPr kumimoji="1" lang="ko-KR" altLang="en-US" sz="4000" b="1" dirty="0">
                <a:solidFill>
                  <a:schemeClr val="tx2"/>
                </a:solidFill>
              </a:rPr>
              <a:t>을 활용한 </a:t>
            </a:r>
            <a:r>
              <a:rPr kumimoji="1" lang="en-US" altLang="ko-KR" sz="4000" b="1" dirty="0">
                <a:solidFill>
                  <a:schemeClr val="tx2"/>
                </a:solidFill>
              </a:rPr>
              <a:t>Network Host</a:t>
            </a:r>
            <a:br>
              <a:rPr kumimoji="1" lang="en-US" altLang="ko-KR" sz="4000" b="1" dirty="0">
                <a:solidFill>
                  <a:schemeClr val="tx2"/>
                </a:solidFill>
              </a:rPr>
            </a:br>
            <a:r>
              <a:rPr kumimoji="1" lang="en-US" altLang="ko-KR" sz="4000" b="1" dirty="0">
                <a:solidFill>
                  <a:schemeClr val="tx2"/>
                </a:solidFill>
              </a:rPr>
              <a:t>/Ping Scan</a:t>
            </a:r>
            <a:endParaRPr kumimoji="1" lang="ko-KR" altLang="en-US" sz="4000" b="1" dirty="0">
              <a:solidFill>
                <a:schemeClr val="tx2"/>
              </a:solidFill>
            </a:endParaRPr>
          </a:p>
        </p:txBody>
      </p:sp>
      <p:pic>
        <p:nvPicPr>
          <p:cNvPr id="6" name="Graphic 5" descr="Wireless router">
            <a:extLst>
              <a:ext uri="{FF2B5EF4-FFF2-40B4-BE49-F238E27FC236}">
                <a16:creationId xmlns:a16="http://schemas.microsoft.com/office/drawing/2014/main" id="{DF9CB15F-EA14-2130-68F8-B0B38D030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021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C5D272A3-BF12-2021-956B-82F470E370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03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스크린샷, 컴퓨터, 소프트웨어이(가) 표시된 사진&#10;&#10;자동 생성된 설명">
            <a:extLst>
              <a:ext uri="{FF2B5EF4-FFF2-40B4-BE49-F238E27FC236}">
                <a16:creationId xmlns:a16="http://schemas.microsoft.com/office/drawing/2014/main" id="{2ECFC1FB-9363-BEE5-9DAA-A875085DC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83EBE-3BC9-2DD1-8053-FDD3A0C4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7C40F7-23E0-4700-A243-D5FA06440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ko-KR" sz="4000" b="1" dirty="0">
                <a:solidFill>
                  <a:schemeClr val="tx2"/>
                </a:solidFill>
              </a:rPr>
              <a:t>Ping flooding </a:t>
            </a:r>
            <a:r>
              <a:rPr kumimoji="1" lang="ko-KR" altLang="en-US" sz="4000" b="1" dirty="0">
                <a:solidFill>
                  <a:schemeClr val="tx2"/>
                </a:solidFill>
              </a:rPr>
              <a:t>공격</a:t>
            </a:r>
          </a:p>
        </p:txBody>
      </p:sp>
      <p:pic>
        <p:nvPicPr>
          <p:cNvPr id="6" name="Graphic 5" descr="뇌우">
            <a:extLst>
              <a:ext uri="{FF2B5EF4-FFF2-40B4-BE49-F238E27FC236}">
                <a16:creationId xmlns:a16="http://schemas.microsoft.com/office/drawing/2014/main" id="{CE3EB737-F9D7-73B3-ADBE-78B2BC725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40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67D87-F8F7-C856-EB94-CC7218705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2AFB78D-6860-6246-9388-04735703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D38163-FE1E-D769-3AB5-5A11BB84C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A6925-5E09-6F07-A5E8-B3D471AD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E890F1-FBCA-4527-8791-798DD8EB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54EBF1F-DE35-90E9-2EC4-E030B6A66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CDF472-D79D-0239-2300-25C5A53D1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DB8F9A-3581-0249-20ED-C065C6D86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latinLnBrk="0"/>
            <a:r>
              <a:rPr kumimoji="1" lang="ko-KR" alt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취약점 분석을 위한 공격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CDBF13E-6BE2-31FA-455E-89787A730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50342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4647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640F26C5-4F5D-7104-7B38-FD8CCB48F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690" y="457200"/>
            <a:ext cx="80526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5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내용 개체 틀 8" descr="전자제품, 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2B236BC-2DD6-39BF-484B-C8A99860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8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소프트웨어, 멀티미디어 소프트웨어, 텍스트, 컴퓨터이(가) 표시된 사진&#10;&#10;자동 생성된 설명">
            <a:extLst>
              <a:ext uri="{FF2B5EF4-FFF2-40B4-BE49-F238E27FC236}">
                <a16:creationId xmlns:a16="http://schemas.microsoft.com/office/drawing/2014/main" id="{B315E948-3AE0-B1CF-7381-04B3B4842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15771"/>
            <a:ext cx="11277600" cy="442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0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7D2AD116-74F3-E549-A3A1-1B626D76E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7491" y="457200"/>
            <a:ext cx="745701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1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79D98-FAA4-268D-A5ED-69AB66B5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6E0740-757B-46A2-9D06-9851B717B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2222329"/>
            <a:ext cx="10684151" cy="1991979"/>
          </a:xfrm>
        </p:spPr>
        <p:txBody>
          <a:bodyPr anchor="b">
            <a:normAutofit/>
          </a:bodyPr>
          <a:lstStyle/>
          <a:p>
            <a:r>
              <a:rPr kumimoji="1" lang="en-US" altLang="ko-KR" sz="5200" b="1" dirty="0">
                <a:solidFill>
                  <a:schemeClr val="tx2"/>
                </a:solidFill>
              </a:rPr>
              <a:t>QCONN </a:t>
            </a:r>
            <a:r>
              <a:rPr kumimoji="1" lang="ko-KR" altLang="en-US" sz="5200" b="1" dirty="0">
                <a:solidFill>
                  <a:schemeClr val="tx2"/>
                </a:solidFill>
              </a:rPr>
              <a:t>취약점을 활용한 </a:t>
            </a:r>
            <a:br>
              <a:rPr kumimoji="1" lang="en-US" altLang="ko-KR" sz="5200" b="1" dirty="0">
                <a:solidFill>
                  <a:schemeClr val="tx2"/>
                </a:solidFill>
              </a:rPr>
            </a:br>
            <a:r>
              <a:rPr kumimoji="1" lang="en-US" altLang="ko-KR" sz="5200" b="1" dirty="0">
                <a:solidFill>
                  <a:schemeClr val="tx2"/>
                </a:solidFill>
              </a:rPr>
              <a:t>Remote </a:t>
            </a:r>
            <a:r>
              <a:rPr kumimoji="1" lang="ko-KR" altLang="en-US" sz="5200" b="1" dirty="0">
                <a:solidFill>
                  <a:schemeClr val="tx2"/>
                </a:solidFill>
              </a:rPr>
              <a:t>공격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489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C7F4E1FC-A957-3691-9FC9-17E7D4D78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649" y="457200"/>
            <a:ext cx="6702702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4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A6C27F6-6871-0175-A7BD-FB5296AE9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64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전자제품, 스크린샷, 멀티미디어이(가) 표시된 사진&#10;&#10;자동 생성된 설명">
            <a:extLst>
              <a:ext uri="{FF2B5EF4-FFF2-40B4-BE49-F238E27FC236}">
                <a16:creationId xmlns:a16="http://schemas.microsoft.com/office/drawing/2014/main" id="{C2848880-8E4E-E7A4-7EEA-B735CD710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1953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953D7-0EC5-6953-D749-6039C162F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8D5A7C5-ABC8-9D9B-6F71-840C71A25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4000" b="1" dirty="0">
                <a:solidFill>
                  <a:schemeClr val="tx2"/>
                </a:solidFill>
              </a:rPr>
              <a:t>Remote</a:t>
            </a:r>
            <a:r>
              <a:rPr kumimoji="1" lang="ko-KR" altLang="en-US" sz="4000" b="1" dirty="0">
                <a:solidFill>
                  <a:schemeClr val="tx2"/>
                </a:solidFill>
              </a:rPr>
              <a:t>로 접속하여 </a:t>
            </a:r>
            <a:r>
              <a:rPr kumimoji="1" lang="en-US" altLang="ko-KR" sz="4000" b="1" dirty="0">
                <a:solidFill>
                  <a:schemeClr val="tx2"/>
                </a:solidFill>
              </a:rPr>
              <a:t>Local </a:t>
            </a:r>
            <a:r>
              <a:rPr kumimoji="1" lang="ko-KR" altLang="en-US" sz="4000" b="1" dirty="0">
                <a:solidFill>
                  <a:schemeClr val="tx2"/>
                </a:solidFill>
              </a:rPr>
              <a:t>공격</a:t>
            </a:r>
          </a:p>
        </p:txBody>
      </p:sp>
    </p:spTree>
    <p:extLst>
      <p:ext uri="{BB962C8B-B14F-4D97-AF65-F5344CB8AC3E}">
        <p14:creationId xmlns:p14="http://schemas.microsoft.com/office/powerpoint/2010/main" val="1893825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2CBF93F-7814-AD10-FD95-ED1A3AB33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931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199AB-FF3F-8CE8-1C3B-DA495632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2C78186-E503-2AE2-1731-20D45F327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4000" b="1">
                <a:solidFill>
                  <a:srgbClr val="FFFFFF"/>
                </a:solidFill>
              </a:rPr>
              <a:t>AES </a:t>
            </a:r>
            <a:r>
              <a:rPr kumimoji="1" lang="ko-KR" altLang="en-US" sz="4000" b="1">
                <a:solidFill>
                  <a:srgbClr val="FFFFFF"/>
                </a:solidFill>
              </a:rPr>
              <a:t>암호 알고리즘</a:t>
            </a:r>
          </a:p>
        </p:txBody>
      </p:sp>
    </p:spTree>
    <p:extLst>
      <p:ext uri="{BB962C8B-B14F-4D97-AF65-F5344CB8AC3E}">
        <p14:creationId xmlns:p14="http://schemas.microsoft.com/office/powerpoint/2010/main" val="2912024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8B7114-0D3C-5D9E-0FF6-4D0466F99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20126"/>
          </a:xfrm>
        </p:spPr>
      </p:pic>
      <p:pic>
        <p:nvPicPr>
          <p:cNvPr id="6" name="내용 개체 틀 4" descr="스크린샷, 텍스트, 폰트, 라인이(가) 표시된 사진&#10;&#10;자동 생성된 설명">
            <a:extLst>
              <a:ext uri="{FF2B5EF4-FFF2-40B4-BE49-F238E27FC236}">
                <a16:creationId xmlns:a16="http://schemas.microsoft.com/office/drawing/2014/main" id="{DE3E6991-F1DA-247C-C0BA-32F01876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0126"/>
            <a:ext cx="12192000" cy="22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5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CCBB688-1F46-D607-DB91-AF2D800AF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6537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D2E14-54A2-06F8-0F09-8CAF1CBF5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4A6836E-C603-43CB-9DA7-89D8E3FA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6007DD-F9BF-4F0F-B8C6-C514B2841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AD80181-514C-D562-0CA3-C4956C9CED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71" y="2198227"/>
            <a:ext cx="10684151" cy="1991979"/>
          </a:xfrm>
        </p:spPr>
        <p:txBody>
          <a:bodyPr anchor="b">
            <a:normAutofit/>
          </a:bodyPr>
          <a:lstStyle/>
          <a:p>
            <a:r>
              <a:rPr kumimoji="1" lang="en-US" altLang="ko-KR" sz="5200" b="1" dirty="0">
                <a:solidFill>
                  <a:schemeClr val="tx2"/>
                </a:solidFill>
              </a:rPr>
              <a:t>‘</a:t>
            </a:r>
            <a:r>
              <a:rPr kumimoji="1" lang="en-US" altLang="ko-KR" sz="5200" b="1" dirty="0" err="1">
                <a:solidFill>
                  <a:schemeClr val="tx2"/>
                </a:solidFill>
              </a:rPr>
              <a:t>TimeCreate</a:t>
            </a:r>
            <a:r>
              <a:rPr kumimoji="1" lang="en-US" altLang="ko-KR" sz="5200" b="1" dirty="0">
                <a:solidFill>
                  <a:schemeClr val="tx2"/>
                </a:solidFill>
              </a:rPr>
              <a:t>’</a:t>
            </a:r>
            <a:r>
              <a:rPr kumimoji="1" lang="ko-KR" altLang="en-US" sz="5200" b="1" dirty="0">
                <a:solidFill>
                  <a:schemeClr val="tx2"/>
                </a:solidFill>
              </a:rPr>
              <a:t> </a:t>
            </a:r>
            <a:r>
              <a:rPr kumimoji="1" lang="en-US" altLang="ko-KR" sz="5200" b="1" dirty="0">
                <a:solidFill>
                  <a:schemeClr val="tx2"/>
                </a:solidFill>
              </a:rPr>
              <a:t>Local denial of service </a:t>
            </a:r>
            <a:r>
              <a:rPr kumimoji="1" lang="ko-KR" altLang="en-US" sz="5200" b="1" dirty="0">
                <a:solidFill>
                  <a:schemeClr val="tx2"/>
                </a:solidFill>
              </a:rPr>
              <a:t>공격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0FAFCA-5C96-453B-83B7-A9AEF7F18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0F84AE-A24D-4353-B1BA-BD80DAA38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F093259-3E74-43A1-944B-B106C810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A28A35-1E54-4054-BB95-42FAFA13A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A3A17F-F3BD-4B94-9CC8-006700210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0398DD-AD75-4E2B-A3C6-35073082A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5" y="3658536"/>
            <a:ext cx="3655725" cy="2743201"/>
            <a:chOff x="-305" y="-1"/>
            <a:chExt cx="3832880" cy="287613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E4F247-A844-4CD1-A37E-B7EA0DA2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7B1B-D4D3-493F-8D7A-C7A89DBD4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404477-1F13-4859-84DA-12A303AC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8C62FD-B708-4F00-80BB-1250C6011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430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문서, 영수증이(가) 표시된 사진&#10;&#10;자동 생성된 설명">
            <a:extLst>
              <a:ext uri="{FF2B5EF4-FFF2-40B4-BE49-F238E27FC236}">
                <a16:creationId xmlns:a16="http://schemas.microsoft.com/office/drawing/2014/main" id="{570A274B-40D6-FF2A-D2C3-C6BB08B7A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4" cy="685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17B4B6-2F9A-B359-0B68-B57B6C22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93" y="2890661"/>
            <a:ext cx="6715414" cy="1064627"/>
          </a:xfrm>
        </p:spPr>
        <p:txBody>
          <a:bodyPr>
            <a:noAutofit/>
          </a:bodyPr>
          <a:lstStyle/>
          <a:p>
            <a:r>
              <a:rPr lang="ko-KR" altLang="en-US" sz="4000" dirty="0"/>
              <a:t>다수의 타이머를 생성</a:t>
            </a:r>
            <a:endParaRPr lang="en-US" altLang="ko-KR" sz="4000" dirty="0"/>
          </a:p>
          <a:p>
            <a:r>
              <a:rPr lang="ko-KR" altLang="en-US" sz="4000" dirty="0"/>
              <a:t>시스템의 자원을 고갈시킴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1683346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소프트웨어, 컴퓨터 아이콘, 스크린샷이(가) 표시된 사진&#10;&#10;자동 생성된 설명">
            <a:extLst>
              <a:ext uri="{FF2B5EF4-FFF2-40B4-BE49-F238E27FC236}">
                <a16:creationId xmlns:a16="http://schemas.microsoft.com/office/drawing/2014/main" id="{027B3E38-44E0-DF74-F9B7-3897E8F88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275347"/>
            <a:ext cx="12192000" cy="8133347"/>
          </a:xfrm>
        </p:spPr>
      </p:pic>
    </p:spTree>
    <p:extLst>
      <p:ext uri="{BB962C8B-B14F-4D97-AF65-F5344CB8AC3E}">
        <p14:creationId xmlns:p14="http://schemas.microsoft.com/office/powerpoint/2010/main" val="2959675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E856E010-92E3-9F50-571A-6B9F59D61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122"/>
            <a:ext cx="12192000" cy="6840520"/>
          </a:xfrm>
        </p:spPr>
      </p:pic>
    </p:spTree>
    <p:extLst>
      <p:ext uri="{BB962C8B-B14F-4D97-AF65-F5344CB8AC3E}">
        <p14:creationId xmlns:p14="http://schemas.microsoft.com/office/powerpoint/2010/main" val="1269094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, 텍스트, 폰트, 소프트웨어이(가) 표시된 사진&#10;&#10;자동 생성된 설명">
            <a:extLst>
              <a:ext uri="{FF2B5EF4-FFF2-40B4-BE49-F238E27FC236}">
                <a16:creationId xmlns:a16="http://schemas.microsoft.com/office/drawing/2014/main" id="{11B299C9-A201-625D-160A-920AA2835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32939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9B013B-FFCB-E2F5-CA01-FD8D0C798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715CF8-3180-2EC7-CDD3-D3C561D7D1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kumimoji="1" lang="en-US" altLang="ko-KR" sz="4000" b="1" dirty="0">
                <a:solidFill>
                  <a:schemeClr val="tx2"/>
                </a:solidFill>
              </a:rPr>
              <a:t>QNX – ‘.</a:t>
            </a:r>
            <a:r>
              <a:rPr kumimoji="1" lang="en-US" altLang="ko-KR" sz="4000" b="1" dirty="0" err="1">
                <a:solidFill>
                  <a:schemeClr val="tx2"/>
                </a:solidFill>
              </a:rPr>
              <a:t>Phgrafx</a:t>
            </a:r>
            <a:r>
              <a:rPr kumimoji="1" lang="en-US" altLang="ko-KR" sz="4000" b="1" dirty="0">
                <a:solidFill>
                  <a:schemeClr val="tx2"/>
                </a:solidFill>
              </a:rPr>
              <a:t>’ File Enumeration </a:t>
            </a:r>
            <a:endParaRPr kumimoji="1" lang="ko-KR" altLang="en-US" sz="4000" b="1" dirty="0">
              <a:solidFill>
                <a:schemeClr val="tx2"/>
              </a:solidFill>
            </a:endParaRPr>
          </a:p>
        </p:txBody>
      </p:sp>
      <p:pic>
        <p:nvPicPr>
          <p:cNvPr id="6" name="Graphic 5" descr="Share With Person">
            <a:extLst>
              <a:ext uri="{FF2B5EF4-FFF2-40B4-BE49-F238E27FC236}">
                <a16:creationId xmlns:a16="http://schemas.microsoft.com/office/drawing/2014/main" id="{6F207C60-14F7-8909-2E8F-C0CEF163F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74165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DD106-FD0D-DF06-BF4E-08354BD3A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내용 개체 틀 4" descr="텍스트, 스크린샷, 문서, 영수증이(가) 표시된 사진&#10;&#10;자동 생성된 설명">
            <a:extLst>
              <a:ext uri="{FF2B5EF4-FFF2-40B4-BE49-F238E27FC236}">
                <a16:creationId xmlns:a16="http://schemas.microsoft.com/office/drawing/2014/main" id="{F0B36A52-6E87-BFB9-A4BF-966E9C120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458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A02B6F53-4E1B-4380-074B-B8817B6F6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233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6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50FC3-A203-3613-1025-ACC907E91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CE4C4C-1594-2763-89C3-BCBA977FC321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en-US" altLang="ko-K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AES </a:t>
            </a:r>
            <a:r>
              <a:rPr kumimoji="1" lang="ko-KR" alt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암호 알고리즘 흐름도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34E5BC8-88B2-81A6-C3BC-A57EEB37B922}"/>
              </a:ext>
            </a:extLst>
          </p:cNvPr>
          <p:cNvGrpSpPr/>
          <p:nvPr/>
        </p:nvGrpSpPr>
        <p:grpSpPr>
          <a:xfrm>
            <a:off x="429769" y="2264863"/>
            <a:ext cx="6702552" cy="3425546"/>
            <a:chOff x="-7385" y="331426"/>
            <a:chExt cx="10398694" cy="623186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DC14209-D386-5E26-409B-4EDD12BB50D5}"/>
                </a:ext>
              </a:extLst>
            </p:cNvPr>
            <p:cNvSpPr/>
            <p:nvPr/>
          </p:nvSpPr>
          <p:spPr>
            <a:xfrm>
              <a:off x="1987120" y="972562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D73A23-AC4F-DAB3-DAF1-5D1172BDCADF}"/>
                </a:ext>
              </a:extLst>
            </p:cNvPr>
            <p:cNvSpPr/>
            <p:nvPr/>
          </p:nvSpPr>
          <p:spPr>
            <a:xfrm>
              <a:off x="1987122" y="1613698"/>
              <a:ext cx="3204839" cy="46163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SubBytes</a:t>
              </a:r>
              <a:endParaRPr kumimoji="1"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C7251C9-014B-F780-6D48-C3FF3B0EDA0C}"/>
                </a:ext>
              </a:extLst>
            </p:cNvPr>
            <p:cNvSpPr/>
            <p:nvPr/>
          </p:nvSpPr>
          <p:spPr>
            <a:xfrm>
              <a:off x="1987122" y="2254834"/>
              <a:ext cx="3204839" cy="46163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ShiftRows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E4AE00-E9D6-ECE2-43F6-A8556E0A0E25}"/>
                </a:ext>
              </a:extLst>
            </p:cNvPr>
            <p:cNvSpPr/>
            <p:nvPr/>
          </p:nvSpPr>
          <p:spPr>
            <a:xfrm>
              <a:off x="1987122" y="2895970"/>
              <a:ext cx="3204839" cy="46163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MixColumns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C0CACE-AEAD-9C47-A2AB-CEF8E0E9EF9A}"/>
                </a:ext>
              </a:extLst>
            </p:cNvPr>
            <p:cNvSpPr/>
            <p:nvPr/>
          </p:nvSpPr>
          <p:spPr>
            <a:xfrm>
              <a:off x="1987122" y="3537106"/>
              <a:ext cx="3204839" cy="46163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319442-CF2D-4C1E-3D6D-9ECB1C06F4BC}"/>
                </a:ext>
              </a:extLst>
            </p:cNvPr>
            <p:cNvSpPr/>
            <p:nvPr/>
          </p:nvSpPr>
          <p:spPr>
            <a:xfrm>
              <a:off x="1987121" y="4178242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SubBytes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C461DC7-BD58-A0BB-F21A-271B4D27568E}"/>
                </a:ext>
              </a:extLst>
            </p:cNvPr>
            <p:cNvSpPr/>
            <p:nvPr/>
          </p:nvSpPr>
          <p:spPr>
            <a:xfrm>
              <a:off x="1987117" y="5460516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789BBE-91F0-EB8A-3F22-BBBF9342E678}"/>
                </a:ext>
              </a:extLst>
            </p:cNvPr>
            <p:cNvSpPr/>
            <p:nvPr/>
          </p:nvSpPr>
          <p:spPr>
            <a:xfrm>
              <a:off x="2173554" y="331426"/>
              <a:ext cx="2831976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PLAINTEXT</a:t>
              </a:r>
              <a:endParaRPr kumimoji="1"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A0529E7-E03D-E5C8-9D71-F18018E1C8F6}"/>
                </a:ext>
              </a:extLst>
            </p:cNvPr>
            <p:cNvSpPr/>
            <p:nvPr/>
          </p:nvSpPr>
          <p:spPr>
            <a:xfrm>
              <a:off x="2173553" y="6101654"/>
              <a:ext cx="2831976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CIPHERTEXT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EA8DE85-850D-B53E-7634-41555693B39F}"/>
                </a:ext>
              </a:extLst>
            </p:cNvPr>
            <p:cNvCxnSpPr>
              <a:cxnSpLocks/>
              <a:stCxn id="19" idx="2"/>
              <a:endCxn id="6" idx="0"/>
            </p:cNvCxnSpPr>
            <p:nvPr/>
          </p:nvCxnSpPr>
          <p:spPr>
            <a:xfrm flipH="1">
              <a:off x="3589540" y="793065"/>
              <a:ext cx="2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1D2B5E5E-C691-7E5A-3F66-C65A2B2F2938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589540" y="1434201"/>
              <a:ext cx="2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EF9B066-FAE9-C586-923C-63375CD0570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589542" y="2075337"/>
              <a:ext cx="0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5A8EBB3-A816-8C5D-4D78-9305EF250349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3589542" y="2716473"/>
              <a:ext cx="0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B44E5E6-39AE-32D2-B879-F1C3B0DD90CB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>
              <a:off x="3589542" y="3357609"/>
              <a:ext cx="0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7379B1E-376C-D00A-8711-4E8E5A5C3590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3589541" y="3998745"/>
              <a:ext cx="1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2F42350-DEE3-4FC9-FFC6-19E40E086493}"/>
                </a:ext>
              </a:extLst>
            </p:cNvPr>
            <p:cNvCxnSpPr>
              <a:cxnSpLocks/>
              <a:stCxn id="17" idx="2"/>
              <a:endCxn id="46" idx="0"/>
            </p:cNvCxnSpPr>
            <p:nvPr/>
          </p:nvCxnSpPr>
          <p:spPr>
            <a:xfrm flipH="1">
              <a:off x="3589537" y="4639881"/>
              <a:ext cx="4" cy="18523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A33EC5D-F126-591D-F49A-89079DE5824C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3589537" y="5922155"/>
              <a:ext cx="4" cy="1794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BF8EB8D-1B7B-3ECC-1DEF-9C21F62DD44F}"/>
                </a:ext>
              </a:extLst>
            </p:cNvPr>
            <p:cNvSpPr/>
            <p:nvPr/>
          </p:nvSpPr>
          <p:spPr>
            <a:xfrm>
              <a:off x="7186470" y="972562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C2F0042-457B-17DA-4E91-032BC2FECF47}"/>
                </a:ext>
              </a:extLst>
            </p:cNvPr>
            <p:cNvSpPr/>
            <p:nvPr/>
          </p:nvSpPr>
          <p:spPr>
            <a:xfrm>
              <a:off x="7186464" y="2254833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InvShiftRows</a:t>
              </a:r>
              <a:endParaRPr kumimoji="1"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EF3811D-3084-ED1B-3362-953B6A5D1D83}"/>
                </a:ext>
              </a:extLst>
            </p:cNvPr>
            <p:cNvSpPr/>
            <p:nvPr/>
          </p:nvSpPr>
          <p:spPr>
            <a:xfrm>
              <a:off x="7186470" y="2895970"/>
              <a:ext cx="3204839" cy="461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1DF7AB5-7EC0-6551-3B76-5DB7F0BA5DED}"/>
                </a:ext>
              </a:extLst>
            </p:cNvPr>
            <p:cNvSpPr/>
            <p:nvPr/>
          </p:nvSpPr>
          <p:spPr>
            <a:xfrm>
              <a:off x="7186463" y="3537106"/>
              <a:ext cx="3204839" cy="461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InvMixColumns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1E5D56-604F-8BDC-6149-E415169CA9DB}"/>
                </a:ext>
              </a:extLst>
            </p:cNvPr>
            <p:cNvSpPr/>
            <p:nvPr/>
          </p:nvSpPr>
          <p:spPr>
            <a:xfrm>
              <a:off x="7186470" y="4178238"/>
              <a:ext cx="3204839" cy="461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InvSubBytes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22B1783-23B2-CD51-7781-A6A8BE72792D}"/>
                </a:ext>
              </a:extLst>
            </p:cNvPr>
            <p:cNvSpPr/>
            <p:nvPr/>
          </p:nvSpPr>
          <p:spPr>
            <a:xfrm>
              <a:off x="7186469" y="4825114"/>
              <a:ext cx="3204839" cy="46163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InvShiftRows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F89C7A3-4139-6DC0-5DA3-6838589161CD}"/>
                </a:ext>
              </a:extLst>
            </p:cNvPr>
            <p:cNvSpPr/>
            <p:nvPr/>
          </p:nvSpPr>
          <p:spPr>
            <a:xfrm>
              <a:off x="7186465" y="5454778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AddRoundKey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15C2A37-7A9E-1E7E-09E5-7E00B5CDA86A}"/>
                </a:ext>
              </a:extLst>
            </p:cNvPr>
            <p:cNvSpPr/>
            <p:nvPr/>
          </p:nvSpPr>
          <p:spPr>
            <a:xfrm>
              <a:off x="7372902" y="332198"/>
              <a:ext cx="2831976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PLAINTEXT</a:t>
              </a:r>
              <a:endParaRPr kumimoji="1" lang="en-US" altLang="ko-KR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E4A779E-398A-1630-852D-ABD147565656}"/>
                </a:ext>
              </a:extLst>
            </p:cNvPr>
            <p:cNvSpPr/>
            <p:nvPr/>
          </p:nvSpPr>
          <p:spPr>
            <a:xfrm>
              <a:off x="7372894" y="6095910"/>
              <a:ext cx="2831976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CIPHERTEXT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1763F8F-BAA3-1B84-71E3-D6FFB8AD19F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88890" y="793837"/>
              <a:ext cx="0" cy="178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213C1F8-F7BC-122E-5CD7-3C7BDCD9DF8B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788884" y="1434201"/>
              <a:ext cx="6" cy="17949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776063FF-DB25-4D25-F1D4-D4081CE53E7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88884" y="2716472"/>
              <a:ext cx="6" cy="1794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DFC75007-076D-6918-0FEE-6AEF85A6A89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788883" y="3357609"/>
              <a:ext cx="7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AD62D8D3-57C2-00C9-C6F9-6764E62049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88883" y="3998745"/>
              <a:ext cx="7" cy="179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056D703-B170-6229-F3D4-00281AF1769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788889" y="4639877"/>
              <a:ext cx="1" cy="1852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6E7E1D1-5DEB-ADDA-8199-FA48DC6B72B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788885" y="5286753"/>
              <a:ext cx="4" cy="1680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0D1544CE-1F23-9E38-5871-E2599B78239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788882" y="5916417"/>
              <a:ext cx="3" cy="179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5CE9016-231B-D4BD-C761-C456D137C277}"/>
                </a:ext>
              </a:extLst>
            </p:cNvPr>
            <p:cNvSpPr/>
            <p:nvPr/>
          </p:nvSpPr>
          <p:spPr>
            <a:xfrm>
              <a:off x="1987117" y="4825115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ShiftRows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2EFF7AE7-AE76-BE24-A54B-CD811DC72D7B}"/>
                </a:ext>
              </a:extLst>
            </p:cNvPr>
            <p:cNvCxnSpPr>
              <a:cxnSpLocks/>
              <a:stCxn id="46" idx="2"/>
              <a:endCxn id="18" idx="0"/>
            </p:cNvCxnSpPr>
            <p:nvPr/>
          </p:nvCxnSpPr>
          <p:spPr>
            <a:xfrm>
              <a:off x="3589537" y="5286754"/>
              <a:ext cx="0" cy="17376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A61F9B79-9789-1888-E147-78C4B9ABFE26}"/>
                </a:ext>
              </a:extLst>
            </p:cNvPr>
            <p:cNvSpPr/>
            <p:nvPr/>
          </p:nvSpPr>
          <p:spPr>
            <a:xfrm>
              <a:off x="7186464" y="1613697"/>
              <a:ext cx="3204839" cy="461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1710" kern="120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InvSubBytes</a:t>
              </a:r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7DFAC9E6-E95E-4484-77DB-A1E95E38966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88884" y="2075336"/>
              <a:ext cx="0" cy="1794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왼쪽 중괄호[L] 49">
              <a:extLst>
                <a:ext uri="{FF2B5EF4-FFF2-40B4-BE49-F238E27FC236}">
                  <a16:creationId xmlns:a16="http://schemas.microsoft.com/office/drawing/2014/main" id="{D35BCFA4-CFF9-E1EF-DA06-D2133249ACC8}"/>
                </a:ext>
              </a:extLst>
            </p:cNvPr>
            <p:cNvSpPr/>
            <p:nvPr/>
          </p:nvSpPr>
          <p:spPr>
            <a:xfrm>
              <a:off x="1410074" y="1613697"/>
              <a:ext cx="577043" cy="238504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51" name="왼쪽 중괄호[L] 50">
              <a:extLst>
                <a:ext uri="{FF2B5EF4-FFF2-40B4-BE49-F238E27FC236}">
                  <a16:creationId xmlns:a16="http://schemas.microsoft.com/office/drawing/2014/main" id="{D207ABE0-A489-77A8-94F4-922A5BB56FFB}"/>
                </a:ext>
              </a:extLst>
            </p:cNvPr>
            <p:cNvSpPr/>
            <p:nvPr/>
          </p:nvSpPr>
          <p:spPr>
            <a:xfrm>
              <a:off x="6609414" y="2901705"/>
              <a:ext cx="577043" cy="2385048"/>
            </a:xfrm>
            <a:prstGeom prst="lef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highlight>
                  <a:srgbClr val="FFFF00"/>
                </a:highligh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2CF017-59AB-B5E9-DC97-7B4407C53E50}"/>
                </a:ext>
              </a:extLst>
            </p:cNvPr>
            <p:cNvSpPr txBox="1"/>
            <p:nvPr/>
          </p:nvSpPr>
          <p:spPr>
            <a:xfrm>
              <a:off x="-7385" y="2505897"/>
              <a:ext cx="1417459" cy="6982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0~9/11/13</a:t>
              </a:r>
            </a:p>
            <a:p>
              <a:pPr algn="ctr" defTabSz="868680">
                <a:spcAft>
                  <a:spcPts val="600"/>
                </a:spcAft>
              </a:pPr>
              <a:r>
                <a:rPr kumimoji="1" lang="en-US" altLang="ko-KR" sz="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Round</a:t>
              </a:r>
              <a:endParaRPr kumimoji="1" lang="ko-KR" altLang="en-US" sz="10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956CBA-E791-9E08-FFA6-832889B8DDA9}"/>
                </a:ext>
              </a:extLst>
            </p:cNvPr>
            <p:cNvSpPr txBox="1"/>
            <p:nvPr/>
          </p:nvSpPr>
          <p:spPr>
            <a:xfrm>
              <a:off x="5392867" y="3716606"/>
              <a:ext cx="1182544" cy="6982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868680">
                <a:spcAft>
                  <a:spcPts val="600"/>
                </a:spcAft>
              </a:pPr>
              <a:r>
                <a:rPr kumimoji="1" lang="en-US" altLang="ko-KR" sz="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0~9/11/13</a:t>
              </a:r>
            </a:p>
            <a:p>
              <a:pPr algn="ctr" defTabSz="868680">
                <a:spcAft>
                  <a:spcPts val="600"/>
                </a:spcAft>
              </a:pPr>
              <a:r>
                <a:rPr kumimoji="1" lang="en-US" altLang="ko-KR" sz="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Round</a:t>
              </a:r>
              <a:endParaRPr kumimoji="1" lang="ko-KR" altLang="en-US" sz="1000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C8EF737-A35C-C043-2F7E-263ED77FBE8B}"/>
              </a:ext>
            </a:extLst>
          </p:cNvPr>
          <p:cNvSpPr txBox="1"/>
          <p:nvPr/>
        </p:nvSpPr>
        <p:spPr>
          <a:xfrm>
            <a:off x="7620000" y="2148114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복호화를 </a:t>
            </a:r>
            <a:r>
              <a:rPr kumimoji="1" lang="ko-KR" altLang="en-US" dirty="0" err="1"/>
              <a:t>진행할때는</a:t>
            </a:r>
            <a:r>
              <a:rPr kumimoji="1" lang="ko-KR" altLang="en-US" dirty="0"/>
              <a:t> 암호화를 했던 </a:t>
            </a:r>
            <a:endParaRPr kumimoji="1" lang="en-US" altLang="ko-KR" dirty="0"/>
          </a:p>
          <a:p>
            <a:r>
              <a:rPr kumimoji="1" lang="ko-KR" altLang="en-US" dirty="0"/>
              <a:t>방식에서 역으로 수행된다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42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D1CFA0-F474-6136-33AC-7E3370683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D0469A5-7BCD-174A-4DC3-8FBCF2B091E1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확장키 생성 과정</a:t>
            </a:r>
            <a:endParaRPr kumimoji="1" lang="en-US" altLang="ko-KR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C06B78AB-7CF0-009E-1963-E35CA8E61C95}"/>
              </a:ext>
            </a:extLst>
          </p:cNvPr>
          <p:cNvGrpSpPr/>
          <p:nvPr/>
        </p:nvGrpSpPr>
        <p:grpSpPr>
          <a:xfrm>
            <a:off x="429767" y="1937870"/>
            <a:ext cx="6702553" cy="4079528"/>
            <a:chOff x="339137" y="1580146"/>
            <a:chExt cx="10818459" cy="5301596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8A2267E7-D584-DE05-00B6-992375E8200D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 flipV="1">
              <a:off x="2032000" y="2094496"/>
              <a:ext cx="3431842" cy="10388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713AE175-5622-F776-899E-1D0ACDA26E1A}"/>
                </a:ext>
              </a:extLst>
            </p:cNvPr>
            <p:cNvCxnSpPr>
              <a:cxnSpLocks/>
              <a:stCxn id="69" idx="3"/>
              <a:endCxn id="76" idx="1"/>
            </p:cNvCxnSpPr>
            <p:nvPr/>
          </p:nvCxnSpPr>
          <p:spPr>
            <a:xfrm>
              <a:off x="2167937" y="2198379"/>
              <a:ext cx="3271193" cy="10468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8E180AB-9B88-3455-7653-403E3952CF52}"/>
                </a:ext>
              </a:extLst>
            </p:cNvPr>
            <p:cNvCxnSpPr>
              <a:cxnSpLocks/>
              <a:stCxn id="69" idx="3"/>
              <a:endCxn id="77" idx="1"/>
            </p:cNvCxnSpPr>
            <p:nvPr/>
          </p:nvCxnSpPr>
          <p:spPr>
            <a:xfrm>
              <a:off x="2167937" y="2198379"/>
              <a:ext cx="3271193" cy="21913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54E0D10-E73B-E42E-0DD8-4797150847D3}"/>
                </a:ext>
              </a:extLst>
            </p:cNvPr>
            <p:cNvCxnSpPr>
              <a:cxnSpLocks/>
              <a:stCxn id="69" idx="3"/>
              <a:endCxn id="78" idx="1"/>
            </p:cNvCxnSpPr>
            <p:nvPr/>
          </p:nvCxnSpPr>
          <p:spPr>
            <a:xfrm>
              <a:off x="2167937" y="2198379"/>
              <a:ext cx="3231593" cy="41690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CE79DE-13A2-9F83-1B21-393989B605A5}"/>
                </a:ext>
              </a:extLst>
            </p:cNvPr>
            <p:cNvGrpSpPr/>
            <p:nvPr/>
          </p:nvGrpSpPr>
          <p:grpSpPr>
            <a:xfrm>
              <a:off x="6389380" y="4986105"/>
              <a:ext cx="39600" cy="720000"/>
              <a:chOff x="6215075" y="5159015"/>
              <a:chExt cx="39600" cy="720000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ED75F9F-E409-59ED-C43F-20C15D0EFAA4}"/>
                  </a:ext>
                </a:extLst>
              </p:cNvPr>
              <p:cNvSpPr/>
              <p:nvPr/>
            </p:nvSpPr>
            <p:spPr>
              <a:xfrm>
                <a:off x="6215211" y="5159015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BA4464D4-1FE2-92FA-7FFC-8CB23E9936D3}"/>
                  </a:ext>
                </a:extLst>
              </p:cNvPr>
              <p:cNvSpPr/>
              <p:nvPr/>
            </p:nvSpPr>
            <p:spPr>
              <a:xfrm>
                <a:off x="6215075" y="5292499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DF4E6419-6F25-8963-679D-FACB4A688028}"/>
                  </a:ext>
                </a:extLst>
              </p:cNvPr>
              <p:cNvSpPr/>
              <p:nvPr/>
            </p:nvSpPr>
            <p:spPr>
              <a:xfrm>
                <a:off x="6215075" y="5425982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DB030880-38C1-B315-6687-52EE763F95F1}"/>
                  </a:ext>
                </a:extLst>
              </p:cNvPr>
              <p:cNvSpPr/>
              <p:nvPr/>
            </p:nvSpPr>
            <p:spPr>
              <a:xfrm>
                <a:off x="6215211" y="5559466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E99C1999-3AEB-E55B-60E6-F72156282E95}"/>
                  </a:ext>
                </a:extLst>
              </p:cNvPr>
              <p:cNvSpPr/>
              <p:nvPr/>
            </p:nvSpPr>
            <p:spPr>
              <a:xfrm>
                <a:off x="6215075" y="5692949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EE90FA0-6A3D-817E-BDB1-6E75D056DEAF}"/>
                  </a:ext>
                </a:extLst>
              </p:cNvPr>
              <p:cNvSpPr/>
              <p:nvPr/>
            </p:nvSpPr>
            <p:spPr>
              <a:xfrm>
                <a:off x="6215075" y="5826432"/>
                <a:ext cx="39464" cy="52583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1"/>
              </a:p>
            </p:txBody>
          </p:sp>
        </p:grpSp>
        <p:sp>
          <p:nvSpPr>
            <p:cNvPr id="63" name="오른쪽 중괄호[R] 62">
              <a:extLst>
                <a:ext uri="{FF2B5EF4-FFF2-40B4-BE49-F238E27FC236}">
                  <a16:creationId xmlns:a16="http://schemas.microsoft.com/office/drawing/2014/main" id="{427065F6-B6E0-9E57-3AFF-42F80B5633C7}"/>
                </a:ext>
              </a:extLst>
            </p:cNvPr>
            <p:cNvSpPr/>
            <p:nvPr/>
          </p:nvSpPr>
          <p:spPr>
            <a:xfrm>
              <a:off x="7338705" y="1580146"/>
              <a:ext cx="802183" cy="5277854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b="1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FD0B56-243B-50CB-5CD5-FAF5DC7F12E2}"/>
                </a:ext>
              </a:extLst>
            </p:cNvPr>
            <p:cNvSpPr txBox="1"/>
            <p:nvPr/>
          </p:nvSpPr>
          <p:spPr>
            <a:xfrm>
              <a:off x="8125928" y="3759587"/>
              <a:ext cx="3031668" cy="533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688">
                <a:spcAft>
                  <a:spcPts val="600"/>
                </a:spcAft>
              </a:pPr>
              <a:r>
                <a:rPr kumimoji="1" lang="en-US" altLang="ko-KR" sz="102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0 ~ 11/13/15</a:t>
              </a:r>
              <a:r>
                <a:rPr kumimoji="1" lang="ko-KR" altLang="en-US" sz="102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개</a:t>
              </a:r>
              <a:r>
                <a:rPr kumimoji="1" lang="en-US" altLang="ko-KR" sz="102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16</a:t>
              </a:r>
              <a:r>
                <a:rPr kumimoji="1" lang="ko-KR" altLang="en-US" sz="102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바이트 블록 생성</a:t>
              </a:r>
              <a:endParaRPr kumimoji="1" lang="ko-KR" altLang="en-US" sz="1000" b="1"/>
            </a:p>
          </p:txBody>
        </p:sp>
        <p:pic>
          <p:nvPicPr>
            <p:cNvPr id="69" name="그림 68" descr="번호, 폰트, 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CEFA8C5E-85E6-E1CA-9748-46513531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137" y="1684029"/>
              <a:ext cx="1828800" cy="1028700"/>
            </a:xfrm>
            <a:prstGeom prst="rect">
              <a:avLst/>
            </a:prstGeom>
          </p:spPr>
        </p:pic>
        <p:pic>
          <p:nvPicPr>
            <p:cNvPr id="71" name="그림 70" descr="텍스트, 폰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0C5C2C9D-7CBF-68C8-15AB-86A7FC7F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3842" y="1580146"/>
              <a:ext cx="2019300" cy="1028700"/>
            </a:xfrm>
            <a:prstGeom prst="rect">
              <a:avLst/>
            </a:prstGeom>
          </p:spPr>
        </p:pic>
        <p:pic>
          <p:nvPicPr>
            <p:cNvPr id="76" name="그림 75" descr="텍스트, 폰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38CD6D2D-C2F6-374B-82A8-7B7702F2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130" y="2730887"/>
              <a:ext cx="2019300" cy="1028700"/>
            </a:xfrm>
            <a:prstGeom prst="rect">
              <a:avLst/>
            </a:prstGeom>
          </p:spPr>
        </p:pic>
        <p:pic>
          <p:nvPicPr>
            <p:cNvPr id="77" name="그림 76" descr="텍스트, 폰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249C419C-D3D3-58A4-6562-F91FBB5B8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130" y="3875335"/>
              <a:ext cx="2019300" cy="1028700"/>
            </a:xfrm>
            <a:prstGeom prst="rect">
              <a:avLst/>
            </a:prstGeom>
          </p:spPr>
        </p:pic>
        <p:pic>
          <p:nvPicPr>
            <p:cNvPr id="78" name="그림 77" descr="텍스트, 폰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AB08B008-7458-1D7A-F52B-AFD8246DC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530" y="5853042"/>
              <a:ext cx="2019300" cy="1028700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E8339FA-2DAF-8B01-E676-D06C2AA2091C}"/>
              </a:ext>
            </a:extLst>
          </p:cNvPr>
          <p:cNvSpPr txBox="1"/>
          <p:nvPr/>
        </p:nvSpPr>
        <p:spPr>
          <a:xfrm>
            <a:off x="7583645" y="1964325"/>
            <a:ext cx="3712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키를 이용해서 확장키를 생성한다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416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4A50-061B-148E-AB71-25A5DD18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52FB00F0-37ED-6794-34A4-D35457FAEB1A}"/>
              </a:ext>
            </a:extLst>
          </p:cNvPr>
          <p:cNvGrpSpPr/>
          <p:nvPr/>
        </p:nvGrpSpPr>
        <p:grpSpPr>
          <a:xfrm>
            <a:off x="1526659" y="1698383"/>
            <a:ext cx="3832565" cy="1959217"/>
            <a:chOff x="873516" y="2046726"/>
            <a:chExt cx="8376970" cy="2777248"/>
          </a:xfrm>
        </p:grpSpPr>
        <p:cxnSp>
          <p:nvCxnSpPr>
            <p:cNvPr id="3" name="꺾인 연결선[E] 2">
              <a:extLst>
                <a:ext uri="{FF2B5EF4-FFF2-40B4-BE49-F238E27FC236}">
                  <a16:creationId xmlns:a16="http://schemas.microsoft.com/office/drawing/2014/main" id="{F83FA4E6-BCC8-8438-EAD4-2712D5D6E187}"/>
                </a:ext>
              </a:extLst>
            </p:cNvPr>
            <p:cNvCxnSpPr>
              <a:cxnSpLocks/>
              <a:stCxn id="14" idx="3"/>
              <a:endCxn id="7" idx="1"/>
            </p:cNvCxnSpPr>
            <p:nvPr/>
          </p:nvCxnSpPr>
          <p:spPr>
            <a:xfrm>
              <a:off x="2880117" y="2554726"/>
              <a:ext cx="1325003" cy="1194256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꺾인 연결선[E] 5">
              <a:extLst>
                <a:ext uri="{FF2B5EF4-FFF2-40B4-BE49-F238E27FC236}">
                  <a16:creationId xmlns:a16="http://schemas.microsoft.com/office/drawing/2014/main" id="{7B28E001-90B0-C06C-2E97-7D610CE0D768}"/>
                </a:ext>
              </a:extLst>
            </p:cNvPr>
            <p:cNvCxnSpPr>
              <a:cxnSpLocks/>
              <a:stCxn id="17" idx="3"/>
              <a:endCxn id="7" idx="1"/>
            </p:cNvCxnSpPr>
            <p:nvPr/>
          </p:nvCxnSpPr>
          <p:spPr>
            <a:xfrm flipV="1">
              <a:off x="2702316" y="3748982"/>
              <a:ext cx="1502804" cy="560643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B9FF27-1932-2209-4063-C2CD13733748}"/>
                    </a:ext>
                  </a:extLst>
                </p:cNvPr>
                <p:cNvSpPr txBox="1"/>
                <p:nvPr/>
              </p:nvSpPr>
              <p:spPr>
                <a:xfrm>
                  <a:off x="4205120" y="3247257"/>
                  <a:ext cx="1447059" cy="100344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00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1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kumimoji="1" lang="en-US" altLang="ko-KR" sz="1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1" lang="en-US" altLang="ko-KR" sz="10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kumimoji="1" lang="en-US" altLang="ko-K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a14:m>
                  <a:endParaRPr kumimoji="1" lang="en-US" altLang="ko-KR" sz="10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kumimoji="1" lang="en-US" altLang="ko-KR" sz="1000" b="0" dirty="0">
                      <a:ea typeface="Cambria Math" panose="02040503050406030204" pitchFamily="18" charset="0"/>
                    </a:rPr>
                    <a:t>=</a:t>
                  </a:r>
                  <a14:m>
                    <m:oMath xmlns:m="http://schemas.openxmlformats.org/officeDocument/2006/math"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ko-K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kumimoji="1" lang="ko-KR" altLang="en-US" sz="1000" dirty="0"/>
                </a:p>
                <a:p>
                  <a:endParaRPr kumimoji="1" lang="ko-KR" altLang="en-US" sz="10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B9FF27-1932-2209-4063-C2CD13733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120" y="3247257"/>
                  <a:ext cx="1447059" cy="10034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31E0AF36-378E-9597-19B8-441AD587C3F4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>
              <a:off x="5652179" y="3748982"/>
              <a:ext cx="1502806" cy="126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그림 13" descr="폰트, 텍스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6801CF66-95BB-0998-257F-37549CBF4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516" y="2046726"/>
              <a:ext cx="2006600" cy="1016000"/>
            </a:xfrm>
            <a:prstGeom prst="rect">
              <a:avLst/>
            </a:prstGeom>
          </p:spPr>
        </p:pic>
        <p:pic>
          <p:nvPicPr>
            <p:cNvPr id="17" name="그림 16" descr="스크린샷, 번호, 텍스트, 폰트이(가) 표시된 사진&#10;&#10;자동 생성된 설명">
              <a:extLst>
                <a:ext uri="{FF2B5EF4-FFF2-40B4-BE49-F238E27FC236}">
                  <a16:creationId xmlns:a16="http://schemas.microsoft.com/office/drawing/2014/main" id="{7CDA3767-5879-B2AF-5FA7-3B5942FA5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516" y="3795274"/>
              <a:ext cx="1828800" cy="1028700"/>
            </a:xfrm>
            <a:prstGeom prst="rect">
              <a:avLst/>
            </a:prstGeom>
          </p:spPr>
        </p:pic>
        <p:pic>
          <p:nvPicPr>
            <p:cNvPr id="19" name="그림 18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7C261251-843C-83C3-3F00-00E508CA4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4985" y="3247257"/>
              <a:ext cx="2095501" cy="1028700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A3C3487-0244-7A4F-FF1B-D0A52E52F8A0}"/>
              </a:ext>
            </a:extLst>
          </p:cNvPr>
          <p:cNvGrpSpPr/>
          <p:nvPr/>
        </p:nvGrpSpPr>
        <p:grpSpPr>
          <a:xfrm>
            <a:off x="6515360" y="2545301"/>
            <a:ext cx="3932018" cy="886108"/>
            <a:chOff x="774060" y="4462920"/>
            <a:chExt cx="5321940" cy="10465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F8B269-08E5-889D-3613-C0B397B20417}"/>
                    </a:ext>
                  </a:extLst>
                </p:cNvPr>
                <p:cNvSpPr txBox="1"/>
                <p:nvPr/>
              </p:nvSpPr>
              <p:spPr>
                <a:xfrm>
                  <a:off x="3166430" y="4658210"/>
                  <a:ext cx="32008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R" altLang="en-US" sz="1200" i="1" smtClean="0"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ko-KR" sz="1200" b="0" dirty="0"/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1F8B269-08E5-889D-3613-C0B397B204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430" y="4658210"/>
                  <a:ext cx="320088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0000" r="-30000" b="-30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04E62E-55A9-3788-55FD-BC84C3030AB6}"/>
                    </a:ext>
                  </a:extLst>
                </p:cNvPr>
                <p:cNvSpPr txBox="1"/>
                <p:nvPr/>
              </p:nvSpPr>
              <p:spPr>
                <a:xfrm>
                  <a:off x="3166429" y="4936055"/>
                  <a:ext cx="32008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R" altLang="en-US" sz="1200" i="1" smtClean="0"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en-US" altLang="ko-KR" sz="1200" b="0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E04E62E-55A9-3788-55FD-BC84C3030A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6429" y="4936055"/>
                  <a:ext cx="320088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0000" r="-30000" b="-2857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6D2AD9-E45A-5982-BD6F-3A4F3DE100EB}"/>
                    </a:ext>
                  </a:extLst>
                </p:cNvPr>
                <p:cNvSpPr txBox="1"/>
                <p:nvPr/>
              </p:nvSpPr>
              <p:spPr>
                <a:xfrm>
                  <a:off x="3007601" y="5212432"/>
                  <a:ext cx="63774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ko-KR" altLang="en-US" sz="1200" i="1" smtClean="0">
                            <a:latin typeface="Cambria Math" panose="02040503050406030204" pitchFamily="18" charset="0"/>
                          </a:rPr>
                          <m:t>≪</m:t>
                        </m:r>
                        <m:r>
                          <a:rPr kumimoji="1" lang="en-US" altLang="ko-KR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kumimoji="1" lang="en-US" altLang="ko-KR" sz="1200" b="0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6D2AD9-E45A-5982-BD6F-3A4F3DE10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7601" y="5212432"/>
                  <a:ext cx="637745" cy="184666"/>
                </a:xfrm>
                <a:prstGeom prst="rect">
                  <a:avLst/>
                </a:prstGeom>
                <a:blipFill>
                  <a:blip r:embed="rId8"/>
                  <a:stretch>
                    <a:fillRect b="-3076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65E4EC3E-0A98-C678-2EA8-5924C30BEF8C}"/>
                </a:ext>
              </a:extLst>
            </p:cNvPr>
            <p:cNvCxnSpPr/>
            <p:nvPr/>
          </p:nvCxnSpPr>
          <p:spPr>
            <a:xfrm>
              <a:off x="2518209" y="4830654"/>
              <a:ext cx="1777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3B1C078-B3A5-AC6A-7589-325A22640773}"/>
                </a:ext>
              </a:extLst>
            </p:cNvPr>
            <p:cNvCxnSpPr/>
            <p:nvPr/>
          </p:nvCxnSpPr>
          <p:spPr>
            <a:xfrm>
              <a:off x="2518208" y="5107031"/>
              <a:ext cx="1777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DB0A8DE-4026-B5D7-8745-303CBF48DB9E}"/>
                </a:ext>
              </a:extLst>
            </p:cNvPr>
            <p:cNvCxnSpPr/>
            <p:nvPr/>
          </p:nvCxnSpPr>
          <p:spPr>
            <a:xfrm>
              <a:off x="2518207" y="5384030"/>
              <a:ext cx="17777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그림 58" descr="사각형, 번호, 폰트, 직사각형이(가) 표시된 사진&#10;&#10;자동 생성된 설명">
              <a:extLst>
                <a:ext uri="{FF2B5EF4-FFF2-40B4-BE49-F238E27FC236}">
                  <a16:creationId xmlns:a16="http://schemas.microsoft.com/office/drawing/2014/main" id="{29BD8226-CD41-889C-4F6C-2FA5190B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4060" y="4462920"/>
              <a:ext cx="1828800" cy="1028700"/>
            </a:xfrm>
            <a:prstGeom prst="rect">
              <a:avLst/>
            </a:prstGeom>
          </p:spPr>
        </p:pic>
        <p:pic>
          <p:nvPicPr>
            <p:cNvPr id="64" name="그림 63" descr="번호, 사각형, 폰트, 텍스트이(가) 표시된 사진&#10;&#10;자동 생성된 설명">
              <a:extLst>
                <a:ext uri="{FF2B5EF4-FFF2-40B4-BE49-F238E27FC236}">
                  <a16:creationId xmlns:a16="http://schemas.microsoft.com/office/drawing/2014/main" id="{95316377-AC3B-5060-86E0-A70ED10B0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7200" y="4480733"/>
              <a:ext cx="1828800" cy="1028700"/>
            </a:xfrm>
            <a:prstGeom prst="rect">
              <a:avLst/>
            </a:prstGeom>
          </p:spPr>
        </p:pic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79CB493-625F-0948-A64E-CD00E4935008}"/>
              </a:ext>
            </a:extLst>
          </p:cNvPr>
          <p:cNvSpPr/>
          <p:nvPr/>
        </p:nvSpPr>
        <p:spPr>
          <a:xfrm>
            <a:off x="2485196" y="4506390"/>
            <a:ext cx="1793469" cy="5180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AddRoundKey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25E9978-EF36-ACF6-1D2A-9F08900B946D}"/>
              </a:ext>
            </a:extLst>
          </p:cNvPr>
          <p:cNvSpPr/>
          <p:nvPr/>
        </p:nvSpPr>
        <p:spPr>
          <a:xfrm>
            <a:off x="7564000" y="4506390"/>
            <a:ext cx="1793469" cy="5180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ShiftRows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5B8FFCB6-861B-2002-CD05-2C65DAEE0C4F}"/>
              </a:ext>
            </a:extLst>
          </p:cNvPr>
          <p:cNvCxnSpPr/>
          <p:nvPr/>
        </p:nvCxnSpPr>
        <p:spPr>
          <a:xfrm>
            <a:off x="5915378" y="0"/>
            <a:ext cx="0" cy="699911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58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8B1B0-C015-B659-36B0-1EDE9B86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6685880-1BFD-C2FA-B465-4D37AE5C1734}"/>
              </a:ext>
            </a:extLst>
          </p:cNvPr>
          <p:cNvGrpSpPr/>
          <p:nvPr/>
        </p:nvGrpSpPr>
        <p:grpSpPr>
          <a:xfrm>
            <a:off x="2496741" y="1094325"/>
            <a:ext cx="7198518" cy="3655313"/>
            <a:chOff x="1013279" y="2023239"/>
            <a:chExt cx="7198518" cy="36553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CF9B72-92BC-CB35-846C-217991399726}"/>
                    </a:ext>
                  </a:extLst>
                </p:cNvPr>
                <p:cNvSpPr txBox="1"/>
                <p:nvPr/>
              </p:nvSpPr>
              <p:spPr>
                <a:xfrm>
                  <a:off x="3488208" y="3362092"/>
                  <a:ext cx="1457789" cy="102528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CF9B72-92BC-CB35-846C-2179913997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8208" y="3362092"/>
                  <a:ext cx="1457789" cy="1025281"/>
                </a:xfrm>
                <a:prstGeom prst="rect">
                  <a:avLst/>
                </a:prstGeom>
                <a:blipFill>
                  <a:blip r:embed="rId2"/>
                  <a:stretch>
                    <a:fillRect b="-609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A254C7-CB8F-2950-A1A9-42EB76E2510D}"/>
                    </a:ext>
                  </a:extLst>
                </p:cNvPr>
                <p:cNvSpPr txBox="1"/>
                <p:nvPr/>
              </p:nvSpPr>
              <p:spPr>
                <a:xfrm>
                  <a:off x="5376182" y="3411773"/>
                  <a:ext cx="487889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kumimoji="1"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A254C7-CB8F-2950-A1A9-42EB76E25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182" y="3411773"/>
                  <a:ext cx="487889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B6D169-F885-3843-32B3-180E7FCCDAED}"/>
                    </a:ext>
                  </a:extLst>
                </p:cNvPr>
                <p:cNvSpPr txBox="1"/>
                <p:nvPr/>
              </p:nvSpPr>
              <p:spPr>
                <a:xfrm>
                  <a:off x="4845932" y="3736232"/>
                  <a:ext cx="6303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2B6D169-F885-3843-32B3-180E7FCCD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932" y="3736232"/>
                  <a:ext cx="630315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왼쪽 대괄호[L] 10">
              <a:extLst>
                <a:ext uri="{FF2B5EF4-FFF2-40B4-BE49-F238E27FC236}">
                  <a16:creationId xmlns:a16="http://schemas.microsoft.com/office/drawing/2014/main" id="{EDC885B7-D0ED-C644-4C8F-E004F710CD13}"/>
                </a:ext>
              </a:extLst>
            </p:cNvPr>
            <p:cNvSpPr/>
            <p:nvPr/>
          </p:nvSpPr>
          <p:spPr>
            <a:xfrm rot="5400000">
              <a:off x="2695456" y="519229"/>
              <a:ext cx="1388534" cy="4396554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왼쪽 대괄호[L] 11">
              <a:extLst>
                <a:ext uri="{FF2B5EF4-FFF2-40B4-BE49-F238E27FC236}">
                  <a16:creationId xmlns:a16="http://schemas.microsoft.com/office/drawing/2014/main" id="{B8D431D0-0383-D626-794B-EAA512E8FAC3}"/>
                </a:ext>
              </a:extLst>
            </p:cNvPr>
            <p:cNvSpPr/>
            <p:nvPr/>
          </p:nvSpPr>
          <p:spPr>
            <a:xfrm rot="5400000">
              <a:off x="3014903" y="846607"/>
              <a:ext cx="1229418" cy="3916776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왼쪽 대괄호[L] 12">
              <a:extLst>
                <a:ext uri="{FF2B5EF4-FFF2-40B4-BE49-F238E27FC236}">
                  <a16:creationId xmlns:a16="http://schemas.microsoft.com/office/drawing/2014/main" id="{454B83E3-E68F-1D31-7D33-D5A987518732}"/>
                </a:ext>
              </a:extLst>
            </p:cNvPr>
            <p:cNvSpPr/>
            <p:nvPr/>
          </p:nvSpPr>
          <p:spPr>
            <a:xfrm rot="5400000">
              <a:off x="3309360" y="1167584"/>
              <a:ext cx="1025281" cy="353199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왼쪽 대괄호[L] 14">
              <a:extLst>
                <a:ext uri="{FF2B5EF4-FFF2-40B4-BE49-F238E27FC236}">
                  <a16:creationId xmlns:a16="http://schemas.microsoft.com/office/drawing/2014/main" id="{DBA3DB05-4495-B886-2740-A0FD86DB3484}"/>
                </a:ext>
              </a:extLst>
            </p:cNvPr>
            <p:cNvSpPr/>
            <p:nvPr/>
          </p:nvSpPr>
          <p:spPr>
            <a:xfrm rot="5400000">
              <a:off x="3657024" y="1498024"/>
              <a:ext cx="821021" cy="3040931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왼쪽 대괄호[L] 15">
              <a:extLst>
                <a:ext uri="{FF2B5EF4-FFF2-40B4-BE49-F238E27FC236}">
                  <a16:creationId xmlns:a16="http://schemas.microsoft.com/office/drawing/2014/main" id="{142D8FA2-C93D-808A-963C-84BF1A0D23A7}"/>
                </a:ext>
              </a:extLst>
            </p:cNvPr>
            <p:cNvSpPr/>
            <p:nvPr/>
          </p:nvSpPr>
          <p:spPr>
            <a:xfrm rot="16200000">
              <a:off x="5852831" y="4182314"/>
              <a:ext cx="597490" cy="1062898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왼쪽 대괄호[L] 17">
              <a:extLst>
                <a:ext uri="{FF2B5EF4-FFF2-40B4-BE49-F238E27FC236}">
                  <a16:creationId xmlns:a16="http://schemas.microsoft.com/office/drawing/2014/main" id="{AED87302-ED17-2BF9-F08E-C4F3FF4D4656}"/>
                </a:ext>
              </a:extLst>
            </p:cNvPr>
            <p:cNvSpPr/>
            <p:nvPr/>
          </p:nvSpPr>
          <p:spPr>
            <a:xfrm rot="16200000">
              <a:off x="5972487" y="4070126"/>
              <a:ext cx="821021" cy="1525743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왼쪽 대괄호[L] 19">
              <a:extLst>
                <a:ext uri="{FF2B5EF4-FFF2-40B4-BE49-F238E27FC236}">
                  <a16:creationId xmlns:a16="http://schemas.microsoft.com/office/drawing/2014/main" id="{C82DA649-4FBB-0C4C-C3F8-4044EC8E8455}"/>
                </a:ext>
              </a:extLst>
            </p:cNvPr>
            <p:cNvSpPr/>
            <p:nvPr/>
          </p:nvSpPr>
          <p:spPr>
            <a:xfrm rot="16200000">
              <a:off x="6075962" y="3962467"/>
              <a:ext cx="1020470" cy="1932141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왼쪽 대괄호[L] 20">
              <a:extLst>
                <a:ext uri="{FF2B5EF4-FFF2-40B4-BE49-F238E27FC236}">
                  <a16:creationId xmlns:a16="http://schemas.microsoft.com/office/drawing/2014/main" id="{04F6202B-B492-F8F0-BBD2-76E41BD89697}"/>
                </a:ext>
              </a:extLst>
            </p:cNvPr>
            <p:cNvSpPr/>
            <p:nvPr/>
          </p:nvSpPr>
          <p:spPr>
            <a:xfrm rot="16200000">
              <a:off x="6207662" y="3837236"/>
              <a:ext cx="1253779" cy="2428853"/>
            </a:xfrm>
            <a:prstGeom prst="leftBracket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그림 22" descr="사각형, 번호, 폰트, 텍스트이(가) 표시된 사진&#10;&#10;자동 생성된 설명">
              <a:extLst>
                <a:ext uri="{FF2B5EF4-FFF2-40B4-BE49-F238E27FC236}">
                  <a16:creationId xmlns:a16="http://schemas.microsoft.com/office/drawing/2014/main" id="{9C588162-E261-D0C8-AAD9-7CB3EB25E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3279" y="3393786"/>
              <a:ext cx="1841500" cy="1028700"/>
            </a:xfrm>
            <a:prstGeom prst="rect">
              <a:avLst/>
            </a:prstGeom>
          </p:spPr>
        </p:pic>
        <p:pic>
          <p:nvPicPr>
            <p:cNvPr id="25" name="그림 24" descr="사각형, 번호, 직사각형, 폰트이(가) 표시된 사진&#10;&#10;자동 생성된 설명">
              <a:extLst>
                <a:ext uri="{FF2B5EF4-FFF2-40B4-BE49-F238E27FC236}">
                  <a16:creationId xmlns:a16="http://schemas.microsoft.com/office/drawing/2014/main" id="{0C9B5326-F478-F5FA-B32E-2E63D18FE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2997" y="3446224"/>
              <a:ext cx="1828800" cy="1028700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B1036D-C665-B71E-E7D3-B3945505B3A7}"/>
              </a:ext>
            </a:extLst>
          </p:cNvPr>
          <p:cNvSpPr/>
          <p:nvPr/>
        </p:nvSpPr>
        <p:spPr>
          <a:xfrm>
            <a:off x="5066175" y="5106950"/>
            <a:ext cx="1793469" cy="5180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ysClr val="windowText" lastClr="000000"/>
                </a:solidFill>
              </a:rPr>
              <a:t>MixColumns</a:t>
            </a:r>
            <a:endParaRPr kumimoji="1" lang="en-US" altLang="ko-K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1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ECEEFA-24D4-8B50-EAEC-BD5C35749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1F7F5DF-5140-51F3-15B5-F716B6642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kumimoji="1" lang="en-US" altLang="ko-KR" sz="4000" b="1">
                <a:solidFill>
                  <a:srgbClr val="FFFFFF"/>
                </a:solidFill>
              </a:rPr>
              <a:t>CTR</a:t>
            </a:r>
            <a:r>
              <a:rPr kumimoji="1" lang="ko-KR" altLang="en-US" sz="4000" b="1">
                <a:solidFill>
                  <a:srgbClr val="FFFFFF"/>
                </a:solidFill>
              </a:rPr>
              <a:t>운영모드</a:t>
            </a:r>
          </a:p>
        </p:txBody>
      </p:sp>
      <p:pic>
        <p:nvPicPr>
          <p:cNvPr id="7" name="그림 6" descr="텍스트, 영수증, 폰트이(가) 표시된 사진&#10;&#10;자동 생성된 설명">
            <a:extLst>
              <a:ext uri="{FF2B5EF4-FFF2-40B4-BE49-F238E27FC236}">
                <a16:creationId xmlns:a16="http://schemas.microsoft.com/office/drawing/2014/main" id="{2A46048F-FFD7-3DA9-B22C-ECCCA002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5" y="455676"/>
            <a:ext cx="11327549" cy="438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49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198</TotalTime>
  <Words>244</Words>
  <Application>Microsoft Macintosh PowerPoint</Application>
  <PresentationFormat>와이드스크린</PresentationFormat>
  <Paragraphs>83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Calibri</vt:lpstr>
      <vt:lpstr>Cambria Math</vt:lpstr>
      <vt:lpstr>Office 테마</vt:lpstr>
      <vt:lpstr>RTOS 취약점 분석 및 알고리즘 경량화 연구</vt:lpstr>
      <vt:lpstr>암호 알고리즘 경량화</vt:lpstr>
      <vt:lpstr>취약점 분석을 위한 공격</vt:lpstr>
      <vt:lpstr>AES 암호 알고리즘</vt:lpstr>
      <vt:lpstr>PowerPoint 프레젠테이션</vt:lpstr>
      <vt:lpstr>PowerPoint 프레젠테이션</vt:lpstr>
      <vt:lpstr>PowerPoint 프레젠테이션</vt:lpstr>
      <vt:lpstr>PowerPoint 프레젠테이션</vt:lpstr>
      <vt:lpstr>CTR운영모드</vt:lpstr>
      <vt:lpstr>PowerPoint 프레젠테이션</vt:lpstr>
      <vt:lpstr>사전연산기법</vt:lpstr>
      <vt:lpstr>PowerPoint 프레젠테이션</vt:lpstr>
      <vt:lpstr>PowerPoint 프레젠테이션</vt:lpstr>
      <vt:lpstr>경량화된 사전연산기법</vt:lpstr>
      <vt:lpstr>PowerPoint 프레젠테이션</vt:lpstr>
      <vt:lpstr>PowerPoint 프레젠테이션</vt:lpstr>
      <vt:lpstr>ShiftRows 제거 연산 기법</vt:lpstr>
      <vt:lpstr>PowerPoint 프레젠테이션</vt:lpstr>
      <vt:lpstr>PowerPoint 프레젠테이션</vt:lpstr>
      <vt:lpstr>MixColumns 사전 연산 기법</vt:lpstr>
      <vt:lpstr>PowerPoint 프레젠테이션</vt:lpstr>
      <vt:lpstr>PowerPoint 프레젠테이션</vt:lpstr>
      <vt:lpstr>PowerPoint 프레젠테이션</vt:lpstr>
      <vt:lpstr>QNX 취약점 분석</vt:lpstr>
      <vt:lpstr>취약점 분석을 위한 공격</vt:lpstr>
      <vt:lpstr>Nmap을 활용한 Network Host /Ping Scan</vt:lpstr>
      <vt:lpstr>PowerPoint 프레젠테이션</vt:lpstr>
      <vt:lpstr>PowerPoint 프레젠테이션</vt:lpstr>
      <vt:lpstr>Ping flooding 공격</vt:lpstr>
      <vt:lpstr>PowerPoint 프레젠테이션</vt:lpstr>
      <vt:lpstr>PowerPoint 프레젠테이션</vt:lpstr>
      <vt:lpstr>PowerPoint 프레젠테이션</vt:lpstr>
      <vt:lpstr>PowerPoint 프레젠테이션</vt:lpstr>
      <vt:lpstr>QCONN 취약점을 활용한  Remote 공격</vt:lpstr>
      <vt:lpstr>PowerPoint 프레젠테이션</vt:lpstr>
      <vt:lpstr>PowerPoint 프레젠테이션</vt:lpstr>
      <vt:lpstr>PowerPoint 프레젠테이션</vt:lpstr>
      <vt:lpstr>Remote로 접속하여 Local 공격</vt:lpstr>
      <vt:lpstr>PowerPoint 프레젠테이션</vt:lpstr>
      <vt:lpstr>PowerPoint 프레젠테이션</vt:lpstr>
      <vt:lpstr>PowerPoint 프레젠테이션</vt:lpstr>
      <vt:lpstr>‘TimeCreate’ Local denial of service 공격</vt:lpstr>
      <vt:lpstr>PowerPoint 프레젠테이션</vt:lpstr>
      <vt:lpstr>PowerPoint 프레젠테이션</vt:lpstr>
      <vt:lpstr>PowerPoint 프레젠테이션</vt:lpstr>
      <vt:lpstr>PowerPoint 프레젠테이션</vt:lpstr>
      <vt:lpstr>QNX – ‘.Phgrafx’ File Enumeration 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정혁준</dc:creator>
  <cp:lastModifiedBy>임준식</cp:lastModifiedBy>
  <cp:revision>4</cp:revision>
  <dcterms:created xsi:type="dcterms:W3CDTF">2024-10-30T05:56:06Z</dcterms:created>
  <dcterms:modified xsi:type="dcterms:W3CDTF">2024-10-30T09:19:47Z</dcterms:modified>
</cp:coreProperties>
</file>